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3" r:id="rId2"/>
    <p:sldId id="331" r:id="rId3"/>
    <p:sldId id="268" r:id="rId4"/>
    <p:sldId id="332" r:id="rId5"/>
    <p:sldId id="333" r:id="rId6"/>
    <p:sldId id="286" r:id="rId7"/>
    <p:sldId id="287" r:id="rId8"/>
    <p:sldId id="288" r:id="rId9"/>
    <p:sldId id="340" r:id="rId10"/>
    <p:sldId id="269" r:id="rId11"/>
    <p:sldId id="275" r:id="rId12"/>
    <p:sldId id="270" r:id="rId13"/>
    <p:sldId id="271" r:id="rId14"/>
    <p:sldId id="277" r:id="rId15"/>
    <p:sldId id="334" r:id="rId16"/>
    <p:sldId id="335" r:id="rId17"/>
    <p:sldId id="336" r:id="rId18"/>
    <p:sldId id="337" r:id="rId19"/>
    <p:sldId id="338" r:id="rId20"/>
    <p:sldId id="339" r:id="rId21"/>
    <p:sldId id="279" r:id="rId22"/>
    <p:sldId id="290" r:id="rId23"/>
    <p:sldId id="282" r:id="rId24"/>
    <p:sldId id="283" r:id="rId25"/>
    <p:sldId id="289" r:id="rId26"/>
    <p:sldId id="281" r:id="rId27"/>
    <p:sldId id="280" r:id="rId28"/>
    <p:sldId id="257" r:id="rId29"/>
    <p:sldId id="272" r:id="rId30"/>
    <p:sldId id="267" r:id="rId31"/>
    <p:sldId id="262" r:id="rId32"/>
    <p:sldId id="263" r:id="rId33"/>
    <p:sldId id="284" r:id="rId34"/>
    <p:sldId id="285" r:id="rId35"/>
    <p:sldId id="256" r:id="rId36"/>
    <p:sldId id="291" r:id="rId3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2F3"/>
    <a:srgbClr val="970BCF"/>
    <a:srgbClr val="B52000"/>
    <a:srgbClr val="FFFFFF"/>
    <a:srgbClr val="CE4600"/>
    <a:srgbClr val="E48300"/>
    <a:srgbClr val="FF7F0E"/>
    <a:srgbClr val="1F7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6B2F6-3D5E-4D31-BD8C-C2B319887D2B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4C4AE-CDDF-432C-AC63-DD6EAB5DD6E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033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4C4AE-CDDF-432C-AC63-DD6EAB5DD6E2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5790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28D97-E009-86FE-4D72-3DD9A4A5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05EA6-B3EF-6577-6D1D-D10246CB1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8D9AD-D4D7-C86C-F032-C4FF52D0F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79942-9C98-A310-9C75-5A9E27A67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D6959-6763-495B-BCE9-43A2259A2809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4408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D6959-6763-495B-BCE9-43A2259A2809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7032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646E-790E-414F-BA71-999471F60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8B041-8C99-48E9-A1B5-B6CF03EE7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C292D-97BC-4164-A5E3-2C3AEF1D9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26204-BEA1-4E58-A41E-FC8E7657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36657-8BBC-4145-8FFD-D4EA01F8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745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DCC72-2422-4B60-881F-C2709A2B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4F6CC-B235-4B5D-9707-649B5492E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A2A7B-0980-4F4C-9B8D-4627A8FC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3B96F-F60B-4824-9115-4DE13901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5A3AF-7F09-492E-ABE5-9D7F9C4B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8667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1AFA5-FACB-4BED-B544-8EFD66EE7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A3DB0-730A-4D74-894F-38C2B65F9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76726-5B22-4CF7-9EEF-5F2FFF93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5F5D8-22F8-4D44-A9AF-83805A30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41E83-2F64-4715-9F3B-0887AD2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6704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572FD-C8A9-41B1-A925-BDC97B42D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0D44-EB66-4331-B591-D63E9607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97049-2B9F-4D32-85BF-7E32EE133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507C1-3A30-451B-B519-35D135F7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A225D-37E9-4D54-ABE5-A9BA5ED5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3513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64B3-AD72-4B80-A3A2-D1DC2D65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E0DBF-C229-4198-8BAC-06C32CBF7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FF59-2976-4984-9A9D-85C2526C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9FC8F-1AFD-4165-97D5-D18B575F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45EAA-AFC9-4461-8C25-4F1E0963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0795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C39C-8AC4-4328-A5D3-9E19CC72F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4624-A3C4-4DC5-9AED-4AE0A7876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0B1F1-191E-4541-ACDA-A31E04F7C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7C408-593C-44D3-A45E-B3B932AD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D4ED2-152A-4B74-8C28-16EFC2F4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F41EE-5427-4DBA-A968-41ECF2D4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468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B4CE-E79B-4EFA-A69C-73E599EF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22C5A-EFD6-43B3-8EF8-0C74E0864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457BD-4ABD-4959-B9A7-CD082D37A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2F407-0DE2-44B6-8787-1A3F3785F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584117-FAA4-4FEF-8F7B-2E2D0F5B1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34182A-32BB-4EBD-BB70-98FDA334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295A39-27D3-46BB-BBCA-3DC7CF64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86504-8F9E-4E3F-9FBF-660D5D8E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9401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6940-A8D2-46F9-9A6D-48B41E21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50C28-1BB8-4DC8-9677-339CE715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E418A-0B13-41DD-8C51-D5AF18B9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B6A52-25F4-4CE0-BF72-6E957A5C1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699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82695E-9217-483B-8E1B-112E5CF02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9F148-C7A5-4C29-B618-FDA43779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4DCDE-7A79-4838-BE1F-44453166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83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D7F9-F468-4C14-A5F8-78FCCE11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A46B-DDCF-48B2-A23F-FB135EA8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0B754-696E-48DF-BDC8-CB6F17265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DC349-28E2-4AE0-BE5D-6D999236D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6167C-3469-48D7-AFC2-74DA2CE3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5600E-89A4-4BBF-BEFA-11FD67F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074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ABD9-23A1-4F6F-9AA8-57943613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BE3FF-C9C9-40B8-8D5C-EC966543D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11570-B7EC-47DF-B8EF-CF9ABA87E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30BE2-1348-4206-BB77-B82272E6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3BDEB-D572-4DCE-BD01-75305DF2C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07031-8328-4D0B-8C28-A68B7FDF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566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6C3B33-4F55-4CDE-A2E8-EEC4607A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F8117-7FD6-4D83-8DCF-8D69DE49D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26685-F946-4757-B777-EA67C728B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A85CD-9029-4F69-BC30-5921D5A7D4EA}" type="datetimeFigureOut">
              <a:rPr lang="en-DE" smtClean="0"/>
              <a:t>12/15/2024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56A20-88A0-4AD4-A522-21CA49B9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81210-2556-46AB-94C1-2C9DD994E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C03BF-6F1A-4F7C-95E0-30BBFB3D28D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5784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2.png"/><Relationship Id="rId7" Type="http://schemas.openxmlformats.org/officeDocument/2006/relationships/image" Target="../media/image52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0.png"/><Relationship Id="rId10" Type="http://schemas.openxmlformats.org/officeDocument/2006/relationships/image" Target="../media/image73.png"/><Relationship Id="rId9" Type="http://schemas.openxmlformats.org/officeDocument/2006/relationships/image" Target="../media/image50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5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6.png"/><Relationship Id="rId12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120.png"/><Relationship Id="rId3" Type="http://schemas.openxmlformats.org/officeDocument/2006/relationships/image" Target="../media/image210.png"/><Relationship Id="rId7" Type="http://schemas.openxmlformats.org/officeDocument/2006/relationships/image" Target="../media/image670.png"/><Relationship Id="rId12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910.png"/><Relationship Id="rId4" Type="http://schemas.openxmlformats.org/officeDocument/2006/relationships/image" Target="../media/image310.png"/><Relationship Id="rId9" Type="http://schemas.openxmlformats.org/officeDocument/2006/relationships/image" Target="../media/image8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12.png"/><Relationship Id="rId3" Type="http://schemas.openxmlformats.org/officeDocument/2006/relationships/image" Target="../media/image131.png"/><Relationship Id="rId7" Type="http://schemas.openxmlformats.org/officeDocument/2006/relationships/image" Target="../media/image130.png"/><Relationship Id="rId12" Type="http://schemas.openxmlformats.org/officeDocument/2006/relationships/image" Target="../media/image2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09.png"/><Relationship Id="rId5" Type="http://schemas.openxmlformats.org/officeDocument/2006/relationships/image" Target="../media/image150.png"/><Relationship Id="rId10" Type="http://schemas.openxmlformats.org/officeDocument/2006/relationships/image" Target="../media/image190.png"/><Relationship Id="rId4" Type="http://schemas.openxmlformats.org/officeDocument/2006/relationships/image" Target="../media/image107.png"/><Relationship Id="rId9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7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04.png"/><Relationship Id="rId10" Type="http://schemas.openxmlformats.org/officeDocument/2006/relationships/image" Target="../media/image640.png"/><Relationship Id="rId4" Type="http://schemas.openxmlformats.org/officeDocument/2006/relationships/image" Target="../media/image103.png"/><Relationship Id="rId9" Type="http://schemas.openxmlformats.org/officeDocument/2006/relationships/image" Target="../media/image6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81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5" Type="http://schemas.openxmlformats.org/officeDocument/2006/relationships/image" Target="../media/image73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121.png"/><Relationship Id="rId7" Type="http://schemas.openxmlformats.org/officeDocument/2006/relationships/image" Target="../media/image94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9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125.png"/><Relationship Id="rId7" Type="http://schemas.openxmlformats.org/officeDocument/2006/relationships/image" Target="../media/image10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0.png"/><Relationship Id="rId5" Type="http://schemas.openxmlformats.org/officeDocument/2006/relationships/image" Target="../media/image1011.png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120.png"/><Relationship Id="rId3" Type="http://schemas.openxmlformats.org/officeDocument/2006/relationships/image" Target="../media/image210.png"/><Relationship Id="rId7" Type="http://schemas.openxmlformats.org/officeDocument/2006/relationships/image" Target="../media/image670.png"/><Relationship Id="rId12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910.png"/><Relationship Id="rId4" Type="http://schemas.openxmlformats.org/officeDocument/2006/relationships/image" Target="../media/image310.png"/><Relationship Id="rId9" Type="http://schemas.openxmlformats.org/officeDocument/2006/relationships/image" Target="../media/image8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12.png"/><Relationship Id="rId3" Type="http://schemas.openxmlformats.org/officeDocument/2006/relationships/image" Target="../media/image131.png"/><Relationship Id="rId7" Type="http://schemas.openxmlformats.org/officeDocument/2006/relationships/image" Target="../media/image130.png"/><Relationship Id="rId12" Type="http://schemas.openxmlformats.org/officeDocument/2006/relationships/image" Target="../media/image2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09.png"/><Relationship Id="rId5" Type="http://schemas.openxmlformats.org/officeDocument/2006/relationships/image" Target="../media/image150.png"/><Relationship Id="rId10" Type="http://schemas.openxmlformats.org/officeDocument/2006/relationships/image" Target="../media/image190.png"/><Relationship Id="rId4" Type="http://schemas.openxmlformats.org/officeDocument/2006/relationships/image" Target="../media/image107.png"/><Relationship Id="rId9" Type="http://schemas.openxmlformats.org/officeDocument/2006/relationships/image" Target="../media/image1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image" Target="../media/image2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48.png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1010.png"/><Relationship Id="rId14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260.png"/><Relationship Id="rId3" Type="http://schemas.openxmlformats.org/officeDocument/2006/relationships/image" Target="../media/image41.svg"/><Relationship Id="rId21" Type="http://schemas.openxmlformats.org/officeDocument/2006/relationships/image" Target="../media/image290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250.png"/><Relationship Id="rId2" Type="http://schemas.openxmlformats.org/officeDocument/2006/relationships/image" Target="../media/image40.png"/><Relationship Id="rId16" Type="http://schemas.openxmlformats.org/officeDocument/2006/relationships/image" Target="../media/image49.svg"/><Relationship Id="rId20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5" Type="http://schemas.openxmlformats.org/officeDocument/2006/relationships/image" Target="../media/image48.png"/><Relationship Id="rId23" Type="http://schemas.openxmlformats.org/officeDocument/2006/relationships/image" Target="../media/image58.png"/><Relationship Id="rId10" Type="http://schemas.openxmlformats.org/officeDocument/2006/relationships/image" Target="../media/image53.svg"/><Relationship Id="rId19" Type="http://schemas.openxmlformats.org/officeDocument/2006/relationships/image" Target="../media/image270.png"/><Relationship Id="rId4" Type="http://schemas.openxmlformats.org/officeDocument/2006/relationships/image" Target="../media/image181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64.svg"/><Relationship Id="rId1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350.png"/><Relationship Id="rId12" Type="http://schemas.openxmlformats.org/officeDocument/2006/relationships/image" Target="../media/image63.png"/><Relationship Id="rId17" Type="http://schemas.openxmlformats.org/officeDocument/2006/relationships/image" Target="../media/image450.png"/><Relationship Id="rId2" Type="http://schemas.openxmlformats.org/officeDocument/2006/relationships/image" Target="../media/image59.png"/><Relationship Id="rId16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62.svg"/><Relationship Id="rId5" Type="http://schemas.openxmlformats.org/officeDocument/2006/relationships/image" Target="../media/image49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48.png"/><Relationship Id="rId9" Type="http://schemas.openxmlformats.org/officeDocument/2006/relationships/image" Target="../media/image370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0E38-2AF0-4417-AD04-D89039878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664"/>
            <a:ext cx="9144000" cy="3046678"/>
          </a:xfrm>
        </p:spPr>
        <p:txBody>
          <a:bodyPr>
            <a:normAutofit fontScale="90000"/>
          </a:bodyPr>
          <a:lstStyle/>
          <a:p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Stirring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the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false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vacuum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via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interacting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quantized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bubbles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on a 5564-qubit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quantum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annealer</a:t>
            </a:r>
            <a:endParaRPr lang="en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6EBF-C4E7-4604-AE3D-A81DD51EF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46415"/>
            <a:ext cx="12192000" cy="3336927"/>
          </a:xfrm>
        </p:spPr>
        <p:txBody>
          <a:bodyPr>
            <a:normAutofit fontScale="25000" lnSpcReduction="20000"/>
          </a:bodyPr>
          <a:lstStyle/>
          <a:p>
            <a:r>
              <a:rPr lang="en-US" sz="80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Jaka Vodeb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 Jean-Yves Desaules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2,3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  Andrew Hallam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sl-SI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Andrea Rava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1,4</a:t>
            </a:r>
            <a:r>
              <a:rPr lang="sl-SI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Gregor Humar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5,6</a:t>
            </a:r>
            <a:r>
              <a:rPr lang="sl-SI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endParaRPr lang="en-US" sz="8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Dennis Willsch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sl-SI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8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Fengping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Jin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sl-SI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8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Madita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Willsch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1,7</a:t>
            </a:r>
            <a:r>
              <a:rPr lang="sl-SI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Kristel Michielsen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1,4,7</a:t>
            </a:r>
            <a:r>
              <a:rPr lang="en-US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 and Zlatko </a:t>
            </a:r>
            <a:r>
              <a:rPr lang="en-US" sz="8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Papi</a:t>
            </a:r>
            <a:r>
              <a:rPr lang="sl-SI" sz="8000" dirty="0">
                <a:latin typeface="Cambria Math" panose="02040503050406030204" pitchFamily="18" charset="0"/>
                <a:ea typeface="Cambria Math" panose="02040503050406030204" pitchFamily="18" charset="0"/>
              </a:rPr>
              <a:t>ć</a:t>
            </a:r>
            <a:r>
              <a:rPr lang="en-US" sz="8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  <a:p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1 Jülich Supercomputing Centre, Institute for Advanced Simulation, Forschungszentrum Jülich, 52425 Jülich, Germany</a:t>
            </a:r>
          </a:p>
          <a:p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2 Institute of Science and Technology Austria (ISTA), Am Campus 1, 3400 </a:t>
            </a:r>
            <a:r>
              <a:rPr lang="en-US" sz="56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Klosterneuburg</a:t>
            </a:r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Austria</a:t>
            </a:r>
          </a:p>
          <a:p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3 School of Physics and Astronomy, University of Leeds, Leeds LS2 9JT, UK</a:t>
            </a:r>
          </a:p>
          <a:p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4 RWTH Aachen University, 52056 Aachen, Germany</a:t>
            </a:r>
          </a:p>
          <a:p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5 Department of Complex Matter, </a:t>
            </a:r>
            <a:r>
              <a:rPr lang="en-US" sz="56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Jožef</a:t>
            </a:r>
            <a:r>
              <a:rPr lang="sl-SI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S</a:t>
            </a:r>
            <a:r>
              <a:rPr lang="en-US" sz="56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tefan</a:t>
            </a:r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Institute, </a:t>
            </a:r>
            <a:r>
              <a:rPr lang="en-US" sz="56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Jamova</a:t>
            </a:r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39, 1000 Ljubljana, Slovenia</a:t>
            </a:r>
          </a:p>
          <a:p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6 Department of Physics, Faculty for Mathematics and Physics, </a:t>
            </a:r>
            <a:r>
              <a:rPr lang="en-US" sz="56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Jadranska</a:t>
            </a:r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19, University of Ljubljana, 1000 Ljubljana, Slovenia</a:t>
            </a:r>
          </a:p>
          <a:p>
            <a:r>
              <a:rPr lang="en-US" sz="5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7 AIDAS, 52425 Jülich, Germany</a:t>
            </a:r>
          </a:p>
          <a:p>
            <a:r>
              <a:rPr lang="en-US" sz="9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Krvavec</a:t>
            </a:r>
            <a:r>
              <a:rPr lang="en-US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, December 16, 2024</a:t>
            </a:r>
          </a:p>
          <a:p>
            <a:r>
              <a:rPr lang="en-US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arXiv:2406.14718, accepted in Nature Physics</a:t>
            </a:r>
            <a:endParaRPr lang="en-DE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8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7FFAA3-6280-41E4-8782-1DD9ABCD631A}"/>
              </a:ext>
            </a:extLst>
          </p:cNvPr>
          <p:cNvGrpSpPr/>
          <p:nvPr/>
        </p:nvGrpSpPr>
        <p:grpSpPr>
          <a:xfrm>
            <a:off x="1717740" y="2500625"/>
            <a:ext cx="9376194" cy="3963921"/>
            <a:chOff x="615225" y="31998565"/>
            <a:chExt cx="14164722" cy="5988339"/>
          </a:xfrm>
        </p:grpSpPr>
        <p:pic>
          <p:nvPicPr>
            <p:cNvPr id="3" name="Picture 2" descr="D-Wave Lays Claim To Most Powerful Quantum Computer In The World |  HotHardware">
              <a:extLst>
                <a:ext uri="{FF2B5EF4-FFF2-40B4-BE49-F238E27FC236}">
                  <a16:creationId xmlns:a16="http://schemas.microsoft.com/office/drawing/2014/main" id="{DFB21A72-D379-4686-BF7D-C9CB24AB2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25" y="32016735"/>
              <a:ext cx="8836130" cy="5229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oljeZBesedilom 299">
              <a:extLst>
                <a:ext uri="{FF2B5EF4-FFF2-40B4-BE49-F238E27FC236}">
                  <a16:creationId xmlns:a16="http://schemas.microsoft.com/office/drawing/2014/main" id="{AE32B6E8-FA44-4E59-9A33-F3D336080875}"/>
                </a:ext>
              </a:extLst>
            </p:cNvPr>
            <p:cNvSpPr txBox="1"/>
            <p:nvPr/>
          </p:nvSpPr>
          <p:spPr>
            <a:xfrm>
              <a:off x="671679" y="37283053"/>
              <a:ext cx="9506531" cy="7038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sl-SI" sz="2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D-</a:t>
              </a:r>
              <a:r>
                <a:rPr lang="sl-SI" sz="28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Wave</a:t>
              </a:r>
              <a:r>
                <a:rPr lang="sl-SI" sz="2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sl-SI" sz="28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Advantage</a:t>
              </a:r>
              <a:r>
                <a:rPr lang="sl-SI" sz="2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sl-SI" sz="28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quantum</a:t>
              </a:r>
              <a:r>
                <a:rPr lang="sl-SI" sz="2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annealer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AD2BFF-217A-419F-B786-19B6ECB4B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297" t="2320" r="487" b="53819"/>
            <a:stretch/>
          </p:blipFill>
          <p:spPr>
            <a:xfrm>
              <a:off x="9541950" y="31998565"/>
              <a:ext cx="5237997" cy="5226001"/>
            </a:xfrm>
            <a:prstGeom prst="rect">
              <a:avLst/>
            </a:prstGeom>
          </p:spPr>
        </p:pic>
        <p:sp>
          <p:nvSpPr>
            <p:cNvPr id="6" name="PoljeZBesedilom 299">
              <a:extLst>
                <a:ext uri="{FF2B5EF4-FFF2-40B4-BE49-F238E27FC236}">
                  <a16:creationId xmlns:a16="http://schemas.microsoft.com/office/drawing/2014/main" id="{B101C183-C5FC-40FC-93F8-33D88F5899B3}"/>
                </a:ext>
              </a:extLst>
            </p:cNvPr>
            <p:cNvSpPr txBox="1"/>
            <p:nvPr/>
          </p:nvSpPr>
          <p:spPr>
            <a:xfrm>
              <a:off x="9541950" y="37283054"/>
              <a:ext cx="523799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Embedding of a 5564 spin chain</a:t>
              </a:r>
              <a:endParaRPr lang="sl-SI" sz="28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4">
                <a:extLst>
                  <a:ext uri="{FF2B5EF4-FFF2-40B4-BE49-F238E27FC236}">
                    <a16:creationId xmlns:a16="http://schemas.microsoft.com/office/drawing/2014/main" id="{D3D2DA21-C2A3-4A1F-BDCA-1FDD2D25F0A9}"/>
                  </a:ext>
                </a:extLst>
              </p:cNvPr>
              <p:cNvSpPr/>
              <p:nvPr/>
            </p:nvSpPr>
            <p:spPr>
              <a:xfrm>
                <a:off x="2549237" y="100237"/>
                <a:ext cx="7093526" cy="2361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e>
                      </m:nary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</m:e>
                          </m:nary>
                          <m:r>
                            <a:rPr lang="sl-SI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sl-SI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sl-SI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</m:e>
                          </m:nary>
                        </m:e>
                      </m:d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24">
                <a:extLst>
                  <a:ext uri="{FF2B5EF4-FFF2-40B4-BE49-F238E27FC236}">
                    <a16:creationId xmlns:a16="http://schemas.microsoft.com/office/drawing/2014/main" id="{D3D2DA21-C2A3-4A1F-BDCA-1FDD2D25F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237" y="100237"/>
                <a:ext cx="7093526" cy="2361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7D3D1D0-A7F9-481A-96E9-009EEF8EF037}"/>
              </a:ext>
            </a:extLst>
          </p:cNvPr>
          <p:cNvGrpSpPr/>
          <p:nvPr/>
        </p:nvGrpSpPr>
        <p:grpSpPr>
          <a:xfrm>
            <a:off x="2513252" y="2512651"/>
            <a:ext cx="4262750" cy="3461480"/>
            <a:chOff x="9255461" y="20264281"/>
            <a:chExt cx="5413040" cy="39482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754423-668E-467E-9C05-1EDB9222C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29" t="1684" r="29537" b="50712"/>
            <a:stretch/>
          </p:blipFill>
          <p:spPr>
            <a:xfrm>
              <a:off x="9255461" y="20264281"/>
              <a:ext cx="5413040" cy="394829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78A239-A20E-4D47-9C03-E4AF51B0ABDA}"/>
                </a:ext>
              </a:extLst>
            </p:cNvPr>
            <p:cNvSpPr/>
            <p:nvPr/>
          </p:nvSpPr>
          <p:spPr>
            <a:xfrm>
              <a:off x="9258794" y="20264281"/>
              <a:ext cx="338289" cy="560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187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1C91FB-DC42-458E-84EB-4BC368520EC2}"/>
              </a:ext>
            </a:extLst>
          </p:cNvPr>
          <p:cNvGrpSpPr/>
          <p:nvPr/>
        </p:nvGrpSpPr>
        <p:grpSpPr>
          <a:xfrm>
            <a:off x="85999" y="335280"/>
            <a:ext cx="12020002" cy="3535680"/>
            <a:chOff x="85999" y="1661160"/>
            <a:chExt cx="12020002" cy="35356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508E57-5987-49F3-8A69-BB611F6B6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8445"/>
            <a:stretch/>
          </p:blipFill>
          <p:spPr>
            <a:xfrm>
              <a:off x="85999" y="1661160"/>
              <a:ext cx="12020002" cy="35356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3AE750-A13E-40EA-A341-C624844F8F06}"/>
                </a:ext>
              </a:extLst>
            </p:cNvPr>
            <p:cNvSpPr/>
            <p:nvPr/>
          </p:nvSpPr>
          <p:spPr>
            <a:xfrm>
              <a:off x="85999" y="1661160"/>
              <a:ext cx="361526" cy="667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C8256A-0F74-4907-9C41-301EB19D50BD}"/>
                </a:ext>
              </a:extLst>
            </p:cNvPr>
            <p:cNvSpPr/>
            <p:nvPr/>
          </p:nvSpPr>
          <p:spPr>
            <a:xfrm>
              <a:off x="4284619" y="1661160"/>
              <a:ext cx="361526" cy="667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73809E-94FD-4619-94FB-794B9402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9128"/>
            <a:ext cx="12192000" cy="2738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FA7718-3432-4327-98AB-1C56C7466B5A}"/>
                  </a:ext>
                </a:extLst>
              </p:cNvPr>
              <p:cNvSpPr txBox="1"/>
              <p:nvPr/>
            </p:nvSpPr>
            <p:spPr>
              <a:xfrm>
                <a:off x="963251" y="3870960"/>
                <a:ext cx="2008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=0.002,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FA7718-3432-4327-98AB-1C56C7466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51" y="3870960"/>
                <a:ext cx="2008948" cy="276999"/>
              </a:xfrm>
              <a:prstGeom prst="rect">
                <a:avLst/>
              </a:prstGeom>
              <a:blipFill>
                <a:blip r:embed="rId5"/>
                <a:stretch>
                  <a:fillRect l="-2424" r="-3333" b="-311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85549-54B3-4918-BC72-D7AB7CA1D62D}"/>
                  </a:ext>
                </a:extLst>
              </p:cNvPr>
              <p:cNvSpPr txBox="1"/>
              <p:nvPr/>
            </p:nvSpPr>
            <p:spPr>
              <a:xfrm>
                <a:off x="3738960" y="3870960"/>
                <a:ext cx="2008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=0.002,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85549-54B3-4918-BC72-D7AB7CA1D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960" y="3870960"/>
                <a:ext cx="2008948" cy="276999"/>
              </a:xfrm>
              <a:prstGeom prst="rect">
                <a:avLst/>
              </a:prstGeom>
              <a:blipFill>
                <a:blip r:embed="rId6"/>
                <a:stretch>
                  <a:fillRect l="-2424" r="-3333" b="-311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87D1E-E32C-4092-B88F-9C3C95BECD7F}"/>
                  </a:ext>
                </a:extLst>
              </p:cNvPr>
              <p:cNvSpPr txBox="1"/>
              <p:nvPr/>
            </p:nvSpPr>
            <p:spPr>
              <a:xfrm>
                <a:off x="6625505" y="3868922"/>
                <a:ext cx="1880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=0.05,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87D1E-E32C-4092-B88F-9C3C95BEC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505" y="3868922"/>
                <a:ext cx="1880708" cy="276999"/>
              </a:xfrm>
              <a:prstGeom prst="rect">
                <a:avLst/>
              </a:prstGeom>
              <a:blipFill>
                <a:blip r:embed="rId7"/>
                <a:stretch>
                  <a:fillRect l="-2597" r="-3896" b="-311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343CA9-904F-42CF-94D8-207129B0A2D0}"/>
                  </a:ext>
                </a:extLst>
              </p:cNvPr>
              <p:cNvSpPr txBox="1"/>
              <p:nvPr/>
            </p:nvSpPr>
            <p:spPr>
              <a:xfrm>
                <a:off x="9429874" y="3868922"/>
                <a:ext cx="1752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343CA9-904F-42CF-94D8-207129B0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874" y="3868922"/>
                <a:ext cx="1752466" cy="276999"/>
              </a:xfrm>
              <a:prstGeom prst="rect">
                <a:avLst/>
              </a:prstGeom>
              <a:blipFill>
                <a:blip r:embed="rId8"/>
                <a:stretch>
                  <a:fillRect l="-2787" r="-4181" b="-311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C1FAF7-0F2D-4617-B4BE-DCE0C1F12DCA}"/>
                  </a:ext>
                </a:extLst>
              </p:cNvPr>
              <p:cNvSpPr txBox="1"/>
              <p:nvPr/>
            </p:nvSpPr>
            <p:spPr>
              <a:xfrm>
                <a:off x="3591536" y="2867155"/>
                <a:ext cx="138616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DE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C1FAF7-0F2D-4617-B4BE-DCE0C1F12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536" y="2867155"/>
                <a:ext cx="1386163" cy="307777"/>
              </a:xfrm>
              <a:prstGeom prst="rect">
                <a:avLst/>
              </a:prstGeom>
              <a:blipFill>
                <a:blip r:embed="rId9"/>
                <a:stretch>
                  <a:fillRect l="-3070" r="-1316" b="-372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77C5F4C-8E99-456D-A650-ACD822134CCA}"/>
              </a:ext>
            </a:extLst>
          </p:cNvPr>
          <p:cNvGrpSpPr/>
          <p:nvPr/>
        </p:nvGrpSpPr>
        <p:grpSpPr>
          <a:xfrm>
            <a:off x="0" y="333242"/>
            <a:ext cx="4784658" cy="3535680"/>
            <a:chOff x="778013" y="1622679"/>
            <a:chExt cx="4888805" cy="36126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4B4BE97-F75D-4D32-9CD3-14C6DBD57F8F}"/>
                </a:ext>
              </a:extLst>
            </p:cNvPr>
            <p:cNvGrpSpPr/>
            <p:nvPr/>
          </p:nvGrpSpPr>
          <p:grpSpPr>
            <a:xfrm>
              <a:off x="778014" y="1622679"/>
              <a:ext cx="4888804" cy="3612641"/>
              <a:chOff x="4186412" y="2820609"/>
              <a:chExt cx="4108620" cy="30361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E69D6FA-AED1-478F-920F-6572C47DB0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66301" b="48076"/>
              <a:stretch/>
            </p:blipFill>
            <p:spPr>
              <a:xfrm>
                <a:off x="4186412" y="2820609"/>
                <a:ext cx="4108620" cy="303611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641267-E9FF-4CE2-A036-0266CC735B35}"/>
                  </a:ext>
                </a:extLst>
              </p:cNvPr>
              <p:cNvSpPr/>
              <p:nvPr/>
            </p:nvSpPr>
            <p:spPr>
              <a:xfrm>
                <a:off x="4186412" y="5666509"/>
                <a:ext cx="1258424" cy="190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8E02FE-7187-4444-B2E2-2E40DB9BFF8F}"/>
                </a:ext>
              </a:extLst>
            </p:cNvPr>
            <p:cNvSpPr/>
            <p:nvPr/>
          </p:nvSpPr>
          <p:spPr>
            <a:xfrm>
              <a:off x="778013" y="1622680"/>
              <a:ext cx="358060" cy="377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1CF68E-4553-4545-93B0-757DE2A3FC1F}"/>
                  </a:ext>
                </a:extLst>
              </p:cNvPr>
              <p:cNvSpPr txBox="1"/>
              <p:nvPr/>
            </p:nvSpPr>
            <p:spPr>
              <a:xfrm>
                <a:off x="3591536" y="3536523"/>
                <a:ext cx="1386163" cy="332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DE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1CF68E-4553-4545-93B0-757DE2A3F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536" y="3536523"/>
                <a:ext cx="1386163" cy="332399"/>
              </a:xfrm>
              <a:prstGeom prst="rect">
                <a:avLst/>
              </a:prstGeom>
              <a:blipFill>
                <a:blip r:embed="rId11"/>
                <a:stretch>
                  <a:fillRect b="-254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9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2E479-BB96-460C-A950-C99DB91D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08" y="48489"/>
            <a:ext cx="8388578" cy="31810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927237-C026-4554-B730-534D347FE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7" y="3312678"/>
            <a:ext cx="12192000" cy="922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0C05A-01CA-4336-B4E0-6CDE3F1FA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0" y="6075252"/>
            <a:ext cx="4875848" cy="831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F2E965-4487-4E33-811F-41AC83E75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7" y="4235141"/>
            <a:ext cx="10896600" cy="1840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6F7292-9435-4CDA-8AC3-F3DD9369E646}"/>
              </a:ext>
            </a:extLst>
          </p:cNvPr>
          <p:cNvSpPr/>
          <p:nvPr/>
        </p:nvSpPr>
        <p:spPr>
          <a:xfrm>
            <a:off x="48489" y="3305751"/>
            <a:ext cx="12115803" cy="922463"/>
          </a:xfrm>
          <a:prstGeom prst="rect">
            <a:avLst/>
          </a:prstGeom>
          <a:noFill/>
          <a:ln>
            <a:solidFill>
              <a:srgbClr val="1F7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BC9132-9A8A-4A9A-BD9B-082FC26132D0}"/>
              </a:ext>
            </a:extLst>
          </p:cNvPr>
          <p:cNvSpPr/>
          <p:nvPr/>
        </p:nvSpPr>
        <p:spPr>
          <a:xfrm>
            <a:off x="48489" y="4248996"/>
            <a:ext cx="12115803" cy="1840110"/>
          </a:xfrm>
          <a:prstGeom prst="rect">
            <a:avLst/>
          </a:prstGeom>
          <a:noFill/>
          <a:ln>
            <a:solidFill>
              <a:srgbClr val="FF7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PoljeZBesedilom 299">
            <a:extLst>
              <a:ext uri="{FF2B5EF4-FFF2-40B4-BE49-F238E27FC236}">
                <a16:creationId xmlns:a16="http://schemas.microsoft.com/office/drawing/2014/main" id="{9CBC7BC1-DE57-400E-9D5D-222CCA710415}"/>
              </a:ext>
            </a:extLst>
          </p:cNvPr>
          <p:cNvSpPr txBox="1"/>
          <p:nvPr/>
        </p:nvSpPr>
        <p:spPr>
          <a:xfrm>
            <a:off x="7059094" y="6282659"/>
            <a:ext cx="4994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Schrieffer-Wolff transformation</a:t>
            </a:r>
            <a:endParaRPr lang="sl-SI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F405F8-854D-49B9-95AC-B50EFDD58F91}"/>
                  </a:ext>
                </a:extLst>
              </p:cNvPr>
              <p:cNvSpPr txBox="1"/>
              <p:nvPr/>
            </p:nvSpPr>
            <p:spPr>
              <a:xfrm>
                <a:off x="2449432" y="48489"/>
                <a:ext cx="2640723" cy="4653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F405F8-854D-49B9-95AC-B50EFDD58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432" y="48489"/>
                <a:ext cx="2640723" cy="465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A30FBA-143F-45BE-869E-B0EDECC52C5A}"/>
                  </a:ext>
                </a:extLst>
              </p:cNvPr>
              <p:cNvSpPr txBox="1"/>
              <p:nvPr/>
            </p:nvSpPr>
            <p:spPr>
              <a:xfrm>
                <a:off x="6723559" y="48489"/>
                <a:ext cx="2640723" cy="4740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A30FBA-143F-45BE-869E-B0EDECC52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559" y="48489"/>
                <a:ext cx="2640723" cy="4740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66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9770564-DE43-4386-BC74-E1CF77ADD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59" t="47008" r="37206"/>
          <a:stretch/>
        </p:blipFill>
        <p:spPr>
          <a:xfrm>
            <a:off x="6361599" y="2014024"/>
            <a:ext cx="3984506" cy="344033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4C7237-4C96-4D2C-B1E2-B867441CC5DA}"/>
              </a:ext>
            </a:extLst>
          </p:cNvPr>
          <p:cNvSpPr/>
          <p:nvPr/>
        </p:nvSpPr>
        <p:spPr>
          <a:xfrm>
            <a:off x="1845894" y="2014024"/>
            <a:ext cx="339314" cy="494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1E110F-FD3E-43F6-81D4-3A945DAAE987}"/>
              </a:ext>
            </a:extLst>
          </p:cNvPr>
          <p:cNvSpPr/>
          <p:nvPr/>
        </p:nvSpPr>
        <p:spPr>
          <a:xfrm>
            <a:off x="3630283" y="2014024"/>
            <a:ext cx="908471" cy="302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D691B4-55D0-4815-8958-3119774D9850}"/>
              </a:ext>
            </a:extLst>
          </p:cNvPr>
          <p:cNvSpPr/>
          <p:nvPr/>
        </p:nvSpPr>
        <p:spPr>
          <a:xfrm>
            <a:off x="10068817" y="2014024"/>
            <a:ext cx="277287" cy="302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A6440C-EC48-48D4-8160-939FEDBC9B45}"/>
              </a:ext>
            </a:extLst>
          </p:cNvPr>
          <p:cNvSpPr/>
          <p:nvPr/>
        </p:nvSpPr>
        <p:spPr>
          <a:xfrm>
            <a:off x="6361599" y="2014024"/>
            <a:ext cx="277287" cy="494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4">
                <a:extLst>
                  <a:ext uri="{FF2B5EF4-FFF2-40B4-BE49-F238E27FC236}">
                    <a16:creationId xmlns:a16="http://schemas.microsoft.com/office/drawing/2014/main" id="{11B36B32-B9E8-4BBC-A67A-84E0D999DA6C}"/>
                  </a:ext>
                </a:extLst>
              </p:cNvPr>
              <p:cNvSpPr/>
              <p:nvPr/>
            </p:nvSpPr>
            <p:spPr>
              <a:xfrm>
                <a:off x="1910194" y="1658479"/>
                <a:ext cx="370494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𝑀𝑃𝑆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24">
                <a:extLst>
                  <a:ext uri="{FF2B5EF4-FFF2-40B4-BE49-F238E27FC236}">
                    <a16:creationId xmlns:a16="http://schemas.microsoft.com/office/drawing/2014/main" id="{11B36B32-B9E8-4BBC-A67A-84E0D999D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94" y="1658479"/>
                <a:ext cx="3704945" cy="461665"/>
              </a:xfrm>
              <a:prstGeom prst="rect">
                <a:avLst/>
              </a:prstGeom>
              <a:blipFill>
                <a:blip r:embed="rId3"/>
                <a:stretch>
                  <a:fillRect l="-329" r="-1809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F08B6B10-2A44-4A55-A07B-FACBB912FCD6}"/>
                  </a:ext>
                </a:extLst>
              </p:cNvPr>
              <p:cNvSpPr/>
              <p:nvPr/>
            </p:nvSpPr>
            <p:spPr>
              <a:xfrm>
                <a:off x="6705326" y="1658479"/>
                <a:ext cx="32608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F08B6B10-2A44-4A55-A07B-FACBB912F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326" y="1658479"/>
                <a:ext cx="3260869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BB01B884-EF45-4EFE-9523-D81D1D108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5" y="2047615"/>
            <a:ext cx="5106533" cy="34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8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90C249-17C3-4070-9671-30BCD4654DD9}"/>
              </a:ext>
            </a:extLst>
          </p:cNvPr>
          <p:cNvGrpSpPr/>
          <p:nvPr/>
        </p:nvGrpSpPr>
        <p:grpSpPr>
          <a:xfrm>
            <a:off x="3706091" y="238411"/>
            <a:ext cx="4253346" cy="3227872"/>
            <a:chOff x="214744" y="197680"/>
            <a:chExt cx="4714291" cy="35776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B4623F-5700-4BF7-AE09-D1E1A62C8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0170"/>
            <a:stretch/>
          </p:blipFill>
          <p:spPr>
            <a:xfrm>
              <a:off x="214744" y="197680"/>
              <a:ext cx="4714291" cy="357768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BA84D6-6186-4F1D-8BB6-6E2E02655774}"/>
                </a:ext>
              </a:extLst>
            </p:cNvPr>
            <p:cNvSpPr/>
            <p:nvPr/>
          </p:nvSpPr>
          <p:spPr>
            <a:xfrm>
              <a:off x="214745" y="197680"/>
              <a:ext cx="297874" cy="3842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A0476AB-079F-4427-8190-82E0CA2E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855" y="455177"/>
            <a:ext cx="4067634" cy="28389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561AB2-AE28-43DA-ABF2-0C0DC408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055" y="3706702"/>
            <a:ext cx="3736235" cy="28256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115B07-6A7F-4A24-950D-2EB2DEB2F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64" y="3712933"/>
            <a:ext cx="4714291" cy="3145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24">
                <a:extLst>
                  <a:ext uri="{FF2B5EF4-FFF2-40B4-BE49-F238E27FC236}">
                    <a16:creationId xmlns:a16="http://schemas.microsoft.com/office/drawing/2014/main" id="{2C3A8720-EDE7-4B1E-95D7-834D0EE7F698}"/>
                  </a:ext>
                </a:extLst>
              </p:cNvPr>
              <p:cNvSpPr/>
              <p:nvPr/>
            </p:nvSpPr>
            <p:spPr>
              <a:xfrm>
                <a:off x="3789590" y="3385534"/>
                <a:ext cx="37362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𝑀𝑃𝑆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24">
                <a:extLst>
                  <a:ext uri="{FF2B5EF4-FFF2-40B4-BE49-F238E27FC236}">
                    <a16:creationId xmlns:a16="http://schemas.microsoft.com/office/drawing/2014/main" id="{2C3A8720-EDE7-4B1E-95D7-834D0EE7F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590" y="3385534"/>
                <a:ext cx="3736235" cy="461665"/>
              </a:xfrm>
              <a:prstGeom prst="rect">
                <a:avLst/>
              </a:prstGeom>
              <a:blipFill>
                <a:blip r:embed="rId6"/>
                <a:stretch>
                  <a:fillRect l="-489" r="-9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CD8B5131-D45E-495F-824B-F075D4406E79}"/>
                  </a:ext>
                </a:extLst>
              </p:cNvPr>
              <p:cNvSpPr/>
              <p:nvPr/>
            </p:nvSpPr>
            <p:spPr>
              <a:xfrm>
                <a:off x="4027274" y="-49932"/>
                <a:ext cx="32608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CD8B5131-D45E-495F-824B-F075D4406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274" y="-49932"/>
                <a:ext cx="3260869" cy="461665"/>
              </a:xfrm>
              <a:prstGeom prst="rect">
                <a:avLst/>
              </a:prstGeom>
              <a:blipFill>
                <a:blip r:embed="rId7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3BBC9EEC-1B91-4355-BE03-07A274BDAB07}"/>
                  </a:ext>
                </a:extLst>
              </p:cNvPr>
              <p:cNvSpPr/>
              <p:nvPr/>
            </p:nvSpPr>
            <p:spPr>
              <a:xfrm>
                <a:off x="8280620" y="-49932"/>
                <a:ext cx="32608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3BBC9EEC-1B91-4355-BE03-07A274BDAB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620" y="-49932"/>
                <a:ext cx="3260869" cy="461665"/>
              </a:xfrm>
              <a:prstGeom prst="rect">
                <a:avLst/>
              </a:prstGeom>
              <a:blipFill>
                <a:blip r:embed="rId8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C426AD03-4175-4975-B6A4-818AF6EE0FFF}"/>
                  </a:ext>
                </a:extLst>
              </p:cNvPr>
              <p:cNvSpPr/>
              <p:nvPr/>
            </p:nvSpPr>
            <p:spPr>
              <a:xfrm>
                <a:off x="8457825" y="3269604"/>
                <a:ext cx="32608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C426AD03-4175-4975-B6A4-818AF6EE0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7825" y="3269604"/>
                <a:ext cx="3260869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72D1488-E7C3-45F1-AC7E-328FB8BE04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11" y="2889859"/>
            <a:ext cx="3306748" cy="7594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3255B0-E629-427F-8DBB-5CC614379CD2}"/>
              </a:ext>
            </a:extLst>
          </p:cNvPr>
          <p:cNvSpPr txBox="1"/>
          <p:nvPr/>
        </p:nvSpPr>
        <p:spPr>
          <a:xfrm>
            <a:off x="0" y="1135533"/>
            <a:ext cx="38515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Sinha, A., Chanda, T. and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Dziarmaga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, J., 2021. Nonadiabatic dynamics across a first-order quantum phase transition: Quantized bubble nucleation.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Physical Review B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103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(22), p.L220302.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3D72B-C89A-4576-BFFC-8504805CBE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733448"/>
            <a:ext cx="3300560" cy="73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1953D-9E43-4846-958A-2803C3141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468573"/>
            <a:ext cx="3300560" cy="563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356D9-01BC-4FEF-B6E6-C7818F6BB2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031924"/>
            <a:ext cx="3300560" cy="5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7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4CDF0-C591-1230-DE59-EE2D04AF0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3EDE-4F13-F9BE-C971-0533DE4AA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False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vacuum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deca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y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 a square lattice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in a quantum annealer</a:t>
            </a:r>
            <a:endParaRPr lang="en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3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A139-2967-F9EA-DC4D-52182E43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22CFE8-FA9B-1D90-E6E1-8AB32B5C4BAD}"/>
              </a:ext>
            </a:extLst>
          </p:cNvPr>
          <p:cNvSpPr/>
          <p:nvPr/>
        </p:nvSpPr>
        <p:spPr>
          <a:xfrm>
            <a:off x="369278" y="3459036"/>
            <a:ext cx="2916845" cy="2916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E34B6CF-9EEE-BDDB-FEAE-555F225533E6}"/>
              </a:ext>
            </a:extLst>
          </p:cNvPr>
          <p:cNvSpPr/>
          <p:nvPr/>
        </p:nvSpPr>
        <p:spPr>
          <a:xfrm>
            <a:off x="579427" y="3952501"/>
            <a:ext cx="2414867" cy="2091582"/>
          </a:xfrm>
          <a:custGeom>
            <a:avLst/>
            <a:gdLst>
              <a:gd name="connsiteX0" fmla="*/ 909834 w 2789030"/>
              <a:gd name="connsiteY0" fmla="*/ 39159 h 2118597"/>
              <a:gd name="connsiteX1" fmla="*/ 1091417 w 2789030"/>
              <a:gd name="connsiteY1" fmla="*/ 32674 h 2118597"/>
              <a:gd name="connsiteX2" fmla="*/ 2265222 w 2789030"/>
              <a:gd name="connsiteY2" fmla="*/ 45644 h 2118597"/>
              <a:gd name="connsiteX3" fmla="*/ 2621902 w 2789030"/>
              <a:gd name="connsiteY3" fmla="*/ 603363 h 2118597"/>
              <a:gd name="connsiteX4" fmla="*/ 2271707 w 2789030"/>
              <a:gd name="connsiteY4" fmla="*/ 746036 h 2118597"/>
              <a:gd name="connsiteX5" fmla="*/ 2317102 w 2789030"/>
              <a:gd name="connsiteY5" fmla="*/ 998955 h 2118597"/>
              <a:gd name="connsiteX6" fmla="*/ 2693239 w 2789030"/>
              <a:gd name="connsiteY6" fmla="*/ 992470 h 2118597"/>
              <a:gd name="connsiteX7" fmla="*/ 2732149 w 2789030"/>
              <a:gd name="connsiteY7" fmla="*/ 1602070 h 2118597"/>
              <a:gd name="connsiteX8" fmla="*/ 1999332 w 2789030"/>
              <a:gd name="connsiteY8" fmla="*/ 2101423 h 2118597"/>
              <a:gd name="connsiteX9" fmla="*/ 1499979 w 2789030"/>
              <a:gd name="connsiteY9" fmla="*/ 1965236 h 2118597"/>
              <a:gd name="connsiteX10" fmla="*/ 1506464 w 2789030"/>
              <a:gd name="connsiteY10" fmla="*/ 1595585 h 2118597"/>
              <a:gd name="connsiteX11" fmla="*/ 1201664 w 2789030"/>
              <a:gd name="connsiteY11" fmla="*/ 1537219 h 2118597"/>
              <a:gd name="connsiteX12" fmla="*/ 870924 w 2789030"/>
              <a:gd name="connsiteY12" fmla="*/ 1893900 h 2118597"/>
              <a:gd name="connsiteX13" fmla="*/ 254839 w 2789030"/>
              <a:gd name="connsiteY13" fmla="*/ 1433457 h 2118597"/>
              <a:gd name="connsiteX14" fmla="*/ 403996 w 2789030"/>
              <a:gd name="connsiteY14" fmla="*/ 752521 h 2118597"/>
              <a:gd name="connsiteX15" fmla="*/ 27860 w 2789030"/>
              <a:gd name="connsiteY15" fmla="*/ 402325 h 2118597"/>
              <a:gd name="connsiteX16" fmla="*/ 125136 w 2789030"/>
              <a:gd name="connsiteY16" fmla="*/ 71585 h 2118597"/>
              <a:gd name="connsiteX17" fmla="*/ 909834 w 2789030"/>
              <a:gd name="connsiteY17" fmla="*/ 39159 h 2118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89030" h="2118597">
                <a:moveTo>
                  <a:pt x="909834" y="39159"/>
                </a:moveTo>
                <a:lnTo>
                  <a:pt x="1091417" y="32674"/>
                </a:lnTo>
                <a:cubicBezTo>
                  <a:pt x="1317315" y="33755"/>
                  <a:pt x="2010141" y="-49471"/>
                  <a:pt x="2265222" y="45644"/>
                </a:cubicBezTo>
                <a:cubicBezTo>
                  <a:pt x="2520303" y="140759"/>
                  <a:pt x="2620821" y="486631"/>
                  <a:pt x="2621902" y="603363"/>
                </a:cubicBezTo>
                <a:cubicBezTo>
                  <a:pt x="2622983" y="720095"/>
                  <a:pt x="2322507" y="680104"/>
                  <a:pt x="2271707" y="746036"/>
                </a:cubicBezTo>
                <a:cubicBezTo>
                  <a:pt x="2220907" y="811968"/>
                  <a:pt x="2246847" y="957883"/>
                  <a:pt x="2317102" y="998955"/>
                </a:cubicBezTo>
                <a:cubicBezTo>
                  <a:pt x="2387357" y="1040027"/>
                  <a:pt x="2624064" y="891951"/>
                  <a:pt x="2693239" y="992470"/>
                </a:cubicBezTo>
                <a:cubicBezTo>
                  <a:pt x="2762414" y="1092989"/>
                  <a:pt x="2847800" y="1417245"/>
                  <a:pt x="2732149" y="1602070"/>
                </a:cubicBezTo>
                <a:cubicBezTo>
                  <a:pt x="2616498" y="1786895"/>
                  <a:pt x="2204693" y="2040895"/>
                  <a:pt x="1999332" y="2101423"/>
                </a:cubicBezTo>
                <a:cubicBezTo>
                  <a:pt x="1793971" y="2161951"/>
                  <a:pt x="1582124" y="2049542"/>
                  <a:pt x="1499979" y="1965236"/>
                </a:cubicBezTo>
                <a:cubicBezTo>
                  <a:pt x="1417834" y="1880930"/>
                  <a:pt x="1556183" y="1666921"/>
                  <a:pt x="1506464" y="1595585"/>
                </a:cubicBezTo>
                <a:cubicBezTo>
                  <a:pt x="1456745" y="1524249"/>
                  <a:pt x="1307587" y="1487500"/>
                  <a:pt x="1201664" y="1537219"/>
                </a:cubicBezTo>
                <a:cubicBezTo>
                  <a:pt x="1095741" y="1586938"/>
                  <a:pt x="1028728" y="1911194"/>
                  <a:pt x="870924" y="1893900"/>
                </a:cubicBezTo>
                <a:cubicBezTo>
                  <a:pt x="713120" y="1876606"/>
                  <a:pt x="332660" y="1623687"/>
                  <a:pt x="254839" y="1433457"/>
                </a:cubicBezTo>
                <a:cubicBezTo>
                  <a:pt x="177018" y="1243227"/>
                  <a:pt x="441826" y="924376"/>
                  <a:pt x="403996" y="752521"/>
                </a:cubicBezTo>
                <a:cubicBezTo>
                  <a:pt x="366166" y="580666"/>
                  <a:pt x="74337" y="515814"/>
                  <a:pt x="27860" y="402325"/>
                </a:cubicBezTo>
                <a:cubicBezTo>
                  <a:pt x="-18617" y="288836"/>
                  <a:pt x="-19698" y="133194"/>
                  <a:pt x="125136" y="71585"/>
                </a:cubicBezTo>
                <a:cubicBezTo>
                  <a:pt x="269970" y="9976"/>
                  <a:pt x="748787" y="45644"/>
                  <a:pt x="909834" y="39159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7D0D35-1B08-3D9D-0E92-4B4D7233613D}"/>
                  </a:ext>
                </a:extLst>
              </p:cNvPr>
              <p:cNvSpPr txBox="1"/>
              <p:nvPr/>
            </p:nvSpPr>
            <p:spPr>
              <a:xfrm>
                <a:off x="1630407" y="4567405"/>
                <a:ext cx="31290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93F90C-899C-4106-BE1A-50B362F8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407" y="4567405"/>
                <a:ext cx="312906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29BADA5-BD87-3CFA-C25F-6F60DC76F9ED}"/>
                  </a:ext>
                </a:extLst>
              </p:cNvPr>
              <p:cNvSpPr txBox="1"/>
              <p:nvPr/>
            </p:nvSpPr>
            <p:spPr>
              <a:xfrm>
                <a:off x="2487745" y="3595898"/>
                <a:ext cx="5132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i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93D1A4-804D-408A-B1AE-F7B53E5DD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745" y="3595898"/>
                <a:ext cx="51328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353032-ED30-0F50-8019-31045787B59F}"/>
                  </a:ext>
                </a:extLst>
              </p:cNvPr>
              <p:cNvSpPr txBox="1"/>
              <p:nvPr/>
            </p:nvSpPr>
            <p:spPr>
              <a:xfrm>
                <a:off x="3390573" y="3445687"/>
                <a:ext cx="30861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D7E7F-53B0-4A0A-9A1C-B1814A7D7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73" y="3445687"/>
                <a:ext cx="308612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551635-0FFE-A9FB-B684-5181A9ADC8FE}"/>
                  </a:ext>
                </a:extLst>
              </p:cNvPr>
              <p:cNvSpPr txBox="1"/>
              <p:nvPr/>
            </p:nvSpPr>
            <p:spPr>
              <a:xfrm>
                <a:off x="3390573" y="4387837"/>
                <a:ext cx="6528070" cy="757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𝑠𝑝𝑖𝑛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𝑓𝑙𝑖𝑝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066FF-4C4F-44EF-9494-23A5F6E9C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73" y="4387837"/>
                <a:ext cx="6528070" cy="7572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9E185C-AE96-8D99-4A2C-1F70CB5C2776}"/>
                  </a:ext>
                </a:extLst>
              </p:cNvPr>
              <p:cNvSpPr txBox="1"/>
              <p:nvPr/>
            </p:nvSpPr>
            <p:spPr>
              <a:xfrm>
                <a:off x="272372" y="2523508"/>
                <a:ext cx="12140119" cy="787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b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𝐽</m:t>
                    </m:r>
                    <m:nary>
                      <m:naryPr>
                        <m:chr m:val="∑"/>
                        <m:sup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⟨"/>
                            <m:endChr m:val="⟩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4000" b="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EC40C4-0A80-4F12-8F2A-3FFB3D9BC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72" y="2523508"/>
                <a:ext cx="12140119" cy="787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AC811E-FE6D-E80C-5606-DE0F9367A821}"/>
                  </a:ext>
                </a:extLst>
              </p:cNvPr>
              <p:cNvSpPr txBox="1"/>
              <p:nvPr/>
            </p:nvSpPr>
            <p:spPr>
              <a:xfrm>
                <a:off x="272374" y="207349"/>
                <a:ext cx="798316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𝐹𝑎𝑙𝑠𝑒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𝑣𝑎𝑐𝑢𝑢𝑚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𝑑𝑒𝑐𝑎𝑦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4400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B6FDCB-7FAE-4089-A579-BA89B787E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74" y="207349"/>
                <a:ext cx="7983166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EEF6555-C12E-9D27-4B0E-2DA6885A9BD8}"/>
              </a:ext>
            </a:extLst>
          </p:cNvPr>
          <p:cNvGrpSpPr/>
          <p:nvPr/>
        </p:nvGrpSpPr>
        <p:grpSpPr>
          <a:xfrm>
            <a:off x="369278" y="1049024"/>
            <a:ext cx="1140039" cy="1138087"/>
            <a:chOff x="239577" y="494386"/>
            <a:chExt cx="2625500" cy="262100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B7DF34-7E31-4C52-A001-978160AD1186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0C5AF0-21E7-FDA6-5A7F-EC8E998F8223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0C12E8D-380B-EB4B-6A71-5B3C98D50745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429FFC-81FA-D2DC-E457-284E6B01EB62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EE8CC1-D76A-0618-CD98-3B885C0CE7EA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757615-DCCA-737E-9DE6-06BF22DD4D53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DB5D7C7-7069-85D8-888A-C8DE86F3583B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30DB943-28CA-D66F-8661-1D353BCF6205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3194409-015C-1300-9CA6-E1C9B2BEA10A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3B7436D-FABB-C580-A57E-582813A32C6B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22B8DB-F0A9-8570-8608-F25AE3C02BB0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F1D8748-8BA3-69BC-F507-6C32D8694B85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E2AE516-6187-A3AE-1042-BBE00F9F6D5D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98FC18-EE7A-FAE6-8BF9-5B60AEFFEDEA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50A168C-DAD5-AC89-DFFC-71C4CA4CA02C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57F165-9322-4CFB-95B9-366E295FC922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5A56AA8-60AD-6AC7-D5AA-DFBBD6EAC9DF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BBEDB9-B5B8-ADFA-BDFC-38DEFEB0328C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755AC5D-DA1B-06D5-F4D8-FC1D116AED5B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F4A8376-7706-89D6-CB77-315C11109D92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70F58CA-3AAE-6E6D-F13D-9021EC47B496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CD0FBE7-ACF4-0066-D24E-B7E9F694590F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6D13DC5-D071-6C7B-76F1-DFB4216551EC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C524B4-5273-B412-FB7A-B83F7834608B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EE2E0B0-F4BC-F462-CF67-AB1BCB0D7EF3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49C52BA-511E-937B-0962-96E92B5AA5FE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F611497-F941-2981-9AA1-CA84B26ED62F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83ACF27-AC03-F5E8-4C55-F603F68E6643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38F9EA-2A63-0083-3526-A71567FB0279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FEF9889-07AB-C317-879B-F2BA171FE025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AA2375D-6884-19E0-A1CE-59071A9D5305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0E3562F-AA11-C2E3-D0DA-B48BC4D20CE0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2A82DB0-F401-F12B-0AA9-94ACD17D241D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5AF7AF2-6668-D7F5-D8A5-23643CF01DF9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B22BEC-AD5F-B988-86B7-9CB5807AD38C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C1EE9F1-2F9D-0CB6-3FEC-98F9D7E40126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7676974-F97A-4589-CE0E-4CD243C1E9D2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71B31B6-6F1E-96E2-6EC5-E1623713C983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8CE6C09-0FFE-380A-F3F9-3C283E8D6151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2808A22-974B-B6D4-711B-C1B445EFAB8E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62FA596-A7FF-C253-E285-A40C5D60D76B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6DDF4F7-0D5E-475D-3326-9B45F6AA6732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D95F96A-CD43-62C9-9731-2051A2BA1F3F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B36BB2C-C2EF-B793-DFDB-322C57294017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9F347E6-B780-BB4D-5345-DC1103FA6851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072A959-78DA-07DF-994A-C8E64A110DE7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F243C22-1BBE-0DFD-FE32-B51FF04C3BE5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C01908D-970C-FE1E-FC02-F2EFA6E5B2F6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CC52E0C-EC67-CA43-1632-F3001B44ECF4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2AA9FAF-7463-0763-0147-FB402D478415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6FDF528-6846-124E-0653-7F74952CEEFF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676059D-B776-ED3B-4B8A-F977E5ECC1D5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9BDB856-EBFA-379F-BFA2-188783A93D9D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9661293-4BA1-2FC1-6A1B-9119F7E22253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98F0A25-6A9E-B0BE-14B9-DBF501AC583C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4793567-0E58-29D1-190C-C5F49CCB5B50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CF56E31-A2BA-A2CC-6BCD-F012E24BFADA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A0A0BE-AAE0-431F-18CE-8235EC27550F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FAB68A8-62CC-132D-9694-C1679203499B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CA4E1FE-2792-7F77-6E85-EA1D7424B704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181923D-19CF-3C27-EC22-344A7B9BA91A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F7D336-5DD0-B9A0-5B33-4720A4AE4D03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9B5B3E-09E6-D555-E87A-3A7B8E89036A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D2B078-936F-292B-5B5B-C7F24C90DC15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3AE2888-7897-ED6F-5468-C5A910505245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F0C7544-5919-3F99-0653-2EE818078CFD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7A37382-8053-7436-BCE2-020B61CDF590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35A2C39-1280-47FD-0B92-0428C81A39DA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EA8A774-3257-AF62-616E-3488F705231D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AE04F67-7359-D8D6-9305-BFDB3A79E492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7E674CC-126B-939B-8D55-A090F1F96D12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F4EFDE-6E5E-8CA1-ED5A-3C18F12FC903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20692CA-9E09-5A96-1205-DB1E739C284B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6A017EB-BE7E-6A3C-8E64-AB9873B63083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C651D55-39BC-0D92-9A4C-E5FE7AA939F1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80A97A6-9815-4268-15A0-D3D1440B910F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AD765D0-50E4-87C2-4E71-2F54A581AD5B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310F7F1-B18E-7AC3-8842-5F369C0A945B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1ED44A-3591-81F5-0492-154140CA308A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9A5EDB4-BBDF-77ED-D240-0BDDC51D9ED2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F2016E9-B271-AEF9-31CD-1677971F5510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D5205F4-75C2-91DF-A3A4-547CD6679A66}"/>
              </a:ext>
            </a:extLst>
          </p:cNvPr>
          <p:cNvGrpSpPr/>
          <p:nvPr/>
        </p:nvGrpSpPr>
        <p:grpSpPr>
          <a:xfrm>
            <a:off x="4300255" y="1049024"/>
            <a:ext cx="1140039" cy="1138087"/>
            <a:chOff x="239577" y="494386"/>
            <a:chExt cx="2625500" cy="262100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562C991-27C2-7AE6-1F06-E46B5347DDA6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E0DA96B-CB7F-A6BD-B766-A7AC1EC2138C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96FEE17-86A0-5E5F-B934-E77DD04E67A7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995CA84-D1DE-ECCE-6A47-32D7566AEA38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B3CA51E-E14C-5D65-9D8A-B2ED06FD373A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0AE2992-9446-4D74-F9AF-553A7F7F0E5E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8DE1F54-44E5-97F5-9A1A-6B28994CA626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35DF8F8-1DC7-63CB-3152-CE269AB52E1C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8F63CAB-82D5-C7FF-8C5D-D3A4FDCFC2B6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501E648-BDEE-DDD0-4B29-423EA72BB607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7409976-771F-93ED-40A3-F6C61963CF96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6736C6-8E60-0E5E-F2D8-D8A171DA7238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91F1D03-9777-C45E-62ED-8CDC2C4EF890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01BE554-60D8-485F-3873-5A3C5404F93A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42DDDD2-4C59-C750-EEDA-1B3782D6369E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7BF18D7-1B47-F7EE-D357-E02AEAF04FF5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DEAE578-4D3A-4463-8873-D96EE02D6713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F1E0284-FE6B-EA6E-56C3-C8FA4BB16F85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4ACF933-8B83-072F-17DB-C252C2E9B1D1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BD82923-54A8-D5B4-267E-F0129C16B0F4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DCD563B-CC1C-2755-8BAD-F4B703250C54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DEE72C5-E868-2B48-AA02-E5A55735B927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4B6D19-461D-CF4B-3EC8-244CF0B83811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7F4537C-7B57-E6C9-A666-13B0D025C7D3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340DF16-BBCB-5B88-0B43-EBC03A3BBAAE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3596415-A8A1-159D-B0D3-4BA275AA07B1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5D0C881-42DA-727C-B0DE-ED816C945AA6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FDE94B5-3C33-65BA-FC84-E4072EB6ACDB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585B668-078A-D0E5-2E78-EDC1D21A30BF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C0260FD-2D58-3076-76B4-DF90F8F3AADC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251C2BBE-BEC5-E0C5-453D-6E89BAA11C56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FF2D8DF-7005-76B4-04DE-216BAE81DBF4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D0BFCD1-988C-FA5A-2DA2-6502467710C7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3536D02-88BA-0904-54D8-B146D7B1849B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7F1FBAA7-E819-3E20-8CC3-DE446152E5EC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F3E2659-2F62-977E-BEFA-4A3BC28B880E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CFACE411-DD69-B28C-1A2E-556B4C062335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CC9632A-14B7-36AF-0013-AF758FE63AA0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0D8974E2-4E6B-00B3-BB9E-54435ADB551D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691CDC5-2834-6174-EBAF-A1BFD118BDEB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DBFB04C-B156-99C6-ADE0-11C3D4893EFC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AAFC744-5CF9-1044-F61B-FE33F2835A2A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D4D6B94-5A5E-8E3D-EBA8-5DDC170FEAC1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6FECDC3-26B9-1C5C-9506-47135BA4CC32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DCA8191-D915-77C8-D898-90D222DB31D6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F315DF2-3296-4E4F-1AC6-8254FB63B0F5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C3A8523-AF69-1E28-AE80-06AB24A31CF9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C6759CD-46BB-27E8-6A26-F11C32BB0A31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18571BE-5D12-9FAF-6F5E-4CD2757175F5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C2A7D539-CC35-CDE4-C53A-C20767884BB1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245FA76D-1997-7DC9-5725-595E0927669F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6BBBDAAB-61A8-B1BA-C623-0399AC4356F3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BF212CF-801A-8D2A-1E32-129900A27545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FEE5B477-E8D7-FE63-49AF-13B0611E0DC6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2BC1925-9D69-B2E5-71FE-69D2E21EADFE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7CE20F7-DCBA-BD6D-B672-11F34AC0C758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77CFCF2-CF12-DA11-B8C3-1A3DB6CEBE48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33FFFDB-289B-AD75-531A-AA25933932BB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4012255E-9E55-8C50-039D-E5B220F6B01E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61C4F77-967D-4978-1D40-8EDB9F1D0DFA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E66E864F-4139-1CA6-A3B7-EB5FB405D570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4947E50-B2AD-DEC6-EB0C-290C2DCB03AA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EFB9C1C-26D6-91C2-1347-61099FF0F4AD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376F663-4A64-55FD-08F4-56DF9D7C34B8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69FE52C-E52B-CA18-D2F4-853579228784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BD8E7F0C-73D7-1A31-831C-71AE1C4D133A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A4E2B07-8D8D-3C3E-BAE1-97D26EDF4FB6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D5BBEAE-B9C3-1B19-210B-27F28C2176C0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6A7D208-3C2C-4D1F-F337-124E9855E2B3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1D122DF-263A-01DC-E779-3D3D53F47E73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4707FD8-6CC5-86D9-F634-5D87636AD67C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06414AC-B363-0B83-BCA2-2C9A4E87707C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C197B02-26A2-6C73-8FAB-E77160EB8385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001E0842-2300-3E6B-1C24-508600C68EFA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1F094C0-4889-706C-D369-F6CE14018A5C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9A48CD2-CC66-FC32-D4AA-23308881B8C0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C5566B55-97A8-2F8C-C391-DE7A59099F23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3F13AD1C-0BF6-A89B-2FCC-D74A279323B6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D2DBAB7-D19D-C8D4-7F6B-CE1AA5D6D779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95AD1EFD-F8B7-4D59-6A6A-73BF85532E46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31FEDD8E-DFCA-23F1-DB81-DEE03DA5BC28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499FEBCD-B8DE-5AED-8938-DC5148632E7E}"/>
              </a:ext>
            </a:extLst>
          </p:cNvPr>
          <p:cNvCxnSpPr/>
          <p:nvPr/>
        </p:nvCxnSpPr>
        <p:spPr>
          <a:xfrm>
            <a:off x="2797961" y="1599299"/>
            <a:ext cx="66004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3C80BE74-6611-B988-5969-BD1AD75CE9D1}"/>
                  </a:ext>
                </a:extLst>
              </p:cNvPr>
              <p:cNvSpPr txBox="1"/>
              <p:nvPr/>
            </p:nvSpPr>
            <p:spPr>
              <a:xfrm>
                <a:off x="2662263" y="875510"/>
                <a:ext cx="85868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DE" sz="4800" dirty="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1CD5C460-22CB-4667-9A46-BC7F1B3EE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263" y="875510"/>
                <a:ext cx="858686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6" name="Rectangle 195">
            <a:extLst>
              <a:ext uri="{FF2B5EF4-FFF2-40B4-BE49-F238E27FC236}">
                <a16:creationId xmlns:a16="http://schemas.microsoft.com/office/drawing/2014/main" id="{6506D25B-2D21-592F-6D5E-3C0C8AC29632}"/>
              </a:ext>
            </a:extLst>
          </p:cNvPr>
          <p:cNvSpPr/>
          <p:nvPr/>
        </p:nvSpPr>
        <p:spPr>
          <a:xfrm>
            <a:off x="1660142" y="1944321"/>
            <a:ext cx="248704" cy="248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C601BE32-77BF-2C4D-5327-FAE801361956}"/>
                  </a:ext>
                </a:extLst>
              </p:cNvPr>
              <p:cNvSpPr txBox="1"/>
              <p:nvPr/>
            </p:nvSpPr>
            <p:spPr>
              <a:xfrm>
                <a:off x="1865569" y="1664225"/>
                <a:ext cx="85868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DE" sz="4800" dirty="0"/>
              </a:p>
            </p:txBody>
          </p:sp>
        </mc:Choice>
        <mc:Fallback xmlns="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70EFD094-7CA5-41D4-B124-4DA6F9A7C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569" y="1664225"/>
                <a:ext cx="85868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AAD6C667-95F4-ADA1-8D35-5061624B29EE}"/>
              </a:ext>
            </a:extLst>
          </p:cNvPr>
          <p:cNvSpPr/>
          <p:nvPr/>
        </p:nvSpPr>
        <p:spPr>
          <a:xfrm>
            <a:off x="5598502" y="1944321"/>
            <a:ext cx="248704" cy="248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1AC4193-D562-8D36-8AB7-35B760A0A20C}"/>
                  </a:ext>
                </a:extLst>
              </p:cNvPr>
              <p:cNvSpPr txBox="1"/>
              <p:nvPr/>
            </p:nvSpPr>
            <p:spPr>
              <a:xfrm>
                <a:off x="5803929" y="1664225"/>
                <a:ext cx="85868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DE" sz="4800" dirty="0"/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0B4E67E-0BCC-4D0C-B750-DF146ED0E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929" y="1664225"/>
                <a:ext cx="85868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7C3DA80-A485-DB19-D660-0AA6A0FCE874}"/>
                  </a:ext>
                </a:extLst>
              </p:cNvPr>
              <p:cNvSpPr txBox="1"/>
              <p:nvPr/>
            </p:nvSpPr>
            <p:spPr>
              <a:xfrm>
                <a:off x="3431107" y="5463263"/>
                <a:ext cx="5009067" cy="814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𝑠𝑝𝑖𝑛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𝑓𝑙𝑖𝑝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EC78053E-55F5-4BAC-BD3C-C98AF37EF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107" y="5463263"/>
                <a:ext cx="5009067" cy="8141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015CA17-AA6E-35E1-8C13-E7BFAA036158}"/>
              </a:ext>
            </a:extLst>
          </p:cNvPr>
          <p:cNvCxnSpPr/>
          <p:nvPr/>
        </p:nvCxnSpPr>
        <p:spPr>
          <a:xfrm>
            <a:off x="8676057" y="1914492"/>
            <a:ext cx="22762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0CE9654E-7D18-FAAD-C203-41BE689286C5}"/>
              </a:ext>
            </a:extLst>
          </p:cNvPr>
          <p:cNvCxnSpPr>
            <a:cxnSpLocks/>
          </p:cNvCxnSpPr>
          <p:nvPr/>
        </p:nvCxnSpPr>
        <p:spPr>
          <a:xfrm flipV="1">
            <a:off x="9814193" y="955973"/>
            <a:ext cx="0" cy="1147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EBAD23A-D9F7-1C74-0DEA-73E8E652F7B9}"/>
              </a:ext>
            </a:extLst>
          </p:cNvPr>
          <p:cNvSpPr/>
          <p:nvPr/>
        </p:nvSpPr>
        <p:spPr>
          <a:xfrm>
            <a:off x="8721453" y="1049024"/>
            <a:ext cx="2192808" cy="800811"/>
          </a:xfrm>
          <a:custGeom>
            <a:avLst/>
            <a:gdLst>
              <a:gd name="connsiteX0" fmla="*/ 0 w 2192808"/>
              <a:gd name="connsiteY0" fmla="*/ 0 h 800811"/>
              <a:gd name="connsiteX1" fmla="*/ 460443 w 2192808"/>
              <a:gd name="connsiteY1" fmla="*/ 453958 h 800811"/>
              <a:gd name="connsiteX2" fmla="*/ 1102468 w 2192808"/>
              <a:gd name="connsiteY2" fmla="*/ 110247 h 800811"/>
              <a:gd name="connsiteX3" fmla="*/ 1614792 w 2192808"/>
              <a:gd name="connsiteY3" fmla="*/ 784698 h 800811"/>
              <a:gd name="connsiteX4" fmla="*/ 2133600 w 2192808"/>
              <a:gd name="connsiteY4" fmla="*/ 590145 h 800811"/>
              <a:gd name="connsiteX5" fmla="*/ 2159541 w 2192808"/>
              <a:gd name="connsiteY5" fmla="*/ 590145 h 80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2808" h="800811">
                <a:moveTo>
                  <a:pt x="0" y="0"/>
                </a:moveTo>
                <a:cubicBezTo>
                  <a:pt x="138349" y="217792"/>
                  <a:pt x="276698" y="435584"/>
                  <a:pt x="460443" y="453958"/>
                </a:cubicBezTo>
                <a:cubicBezTo>
                  <a:pt x="644188" y="472332"/>
                  <a:pt x="910077" y="55124"/>
                  <a:pt x="1102468" y="110247"/>
                </a:cubicBezTo>
                <a:cubicBezTo>
                  <a:pt x="1294859" y="165370"/>
                  <a:pt x="1442937" y="704715"/>
                  <a:pt x="1614792" y="784698"/>
                </a:cubicBezTo>
                <a:cubicBezTo>
                  <a:pt x="1786647" y="864681"/>
                  <a:pt x="2042808" y="622571"/>
                  <a:pt x="2133600" y="590145"/>
                </a:cubicBezTo>
                <a:cubicBezTo>
                  <a:pt x="2224392" y="557719"/>
                  <a:pt x="2191966" y="573932"/>
                  <a:pt x="2159541" y="59014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265720F3-1990-96CD-7807-1516FC6DB21D}"/>
                  </a:ext>
                </a:extLst>
              </p:cNvPr>
              <p:cNvSpPr txBox="1"/>
              <p:nvPr/>
            </p:nvSpPr>
            <p:spPr>
              <a:xfrm>
                <a:off x="9622927" y="471465"/>
                <a:ext cx="41215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6FB2EB3C-3E65-4DB7-B3E6-65114F5B9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27" y="471465"/>
                <a:ext cx="412151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C62D0189-C611-AD76-21C9-430839E8B5F9}"/>
                  </a:ext>
                </a:extLst>
              </p:cNvPr>
              <p:cNvSpPr txBox="1"/>
              <p:nvPr/>
            </p:nvSpPr>
            <p:spPr>
              <a:xfrm>
                <a:off x="10938548" y="1665094"/>
                <a:ext cx="4845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87AA450-00A9-4A0D-AE7F-982A0783A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548" y="1665094"/>
                <a:ext cx="484537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665F9265-6F5E-C057-B0EB-CC182227BFFF}"/>
              </a:ext>
            </a:extLst>
          </p:cNvPr>
          <p:cNvSpPr/>
          <p:nvPr/>
        </p:nvSpPr>
        <p:spPr>
          <a:xfrm>
            <a:off x="9101395" y="1318284"/>
            <a:ext cx="175097" cy="175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3D211BE1-46CB-7720-A260-23835C2E9099}"/>
              </a:ext>
            </a:extLst>
          </p:cNvPr>
          <p:cNvSpPr/>
          <p:nvPr/>
        </p:nvSpPr>
        <p:spPr>
          <a:xfrm>
            <a:off x="10309099" y="1674738"/>
            <a:ext cx="175097" cy="17509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998D72DC-15B3-9B71-20B3-346382B9EA9E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9181896" y="1502982"/>
            <a:ext cx="11272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7" name="Oval 206">
            <a:extLst>
              <a:ext uri="{FF2B5EF4-FFF2-40B4-BE49-F238E27FC236}">
                <a16:creationId xmlns:a16="http://schemas.microsoft.com/office/drawing/2014/main" id="{CC5D29EF-832E-81F2-9620-5D63ED5BA1D3}"/>
              </a:ext>
            </a:extLst>
          </p:cNvPr>
          <p:cNvSpPr/>
          <p:nvPr/>
        </p:nvSpPr>
        <p:spPr>
          <a:xfrm>
            <a:off x="10300024" y="1318284"/>
            <a:ext cx="175097" cy="17509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0558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9BD3D-0D1F-4F38-2F98-78A43448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38F4AD-3B9C-BEF6-0813-DD738DCA6FB5}"/>
              </a:ext>
            </a:extLst>
          </p:cNvPr>
          <p:cNvGrpSpPr/>
          <p:nvPr/>
        </p:nvGrpSpPr>
        <p:grpSpPr>
          <a:xfrm>
            <a:off x="174726" y="166399"/>
            <a:ext cx="2308380" cy="2304428"/>
            <a:chOff x="239577" y="494386"/>
            <a:chExt cx="2625500" cy="262100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E3B21B-4B66-4246-6A9E-851D6ED90AF6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49C0FF7-5A76-E396-37F3-9EC4237A3DAF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FCD0FCD-0EF8-1A8B-8521-24FA2B4C1725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31E8551-B630-C757-81C4-43A98344D28E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4857478-63CA-FF2E-1AC6-EB07A44B055D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B54BBAF-757D-AA15-0231-5DDD86CF2840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F441FAA-93A1-2026-0F93-63E9ABCD1B61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39597E9-4C0A-94B0-B784-D6A62B61DF23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3E069B2-3F77-A9E7-64DF-8E11C9C31D30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7B45991-EC9F-723E-ADCA-F0B84034D00C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7851AFD-08E3-BC80-61FF-8C1720D0965A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396EB05-30CD-6A6A-D094-4663F6C6B52F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8BC814A-59F2-6AEB-CD59-4AFA86AA9CE1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FF6D4CE-3099-4470-E0F8-0AD25AA24624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C16E894-5848-926C-55C3-D7156452CDFE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2C8490E-9928-9D04-38C6-4551DDDADD98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EF5C8CFC-6C01-BC32-220B-DDEFD308333A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DA7662D0-6C78-C4DB-09CF-E62168E295F4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39656CD-50C0-8E1A-7572-64AF75E83698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E6D92D76-C924-2A82-F830-273C6BD3CE5F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E37D950-37D2-B61D-D560-54CC66FC9E49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3EDC9F6-E2AC-0A22-D642-73175247179D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508B7573-660D-C850-E1BB-8ACD9BEDA294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BC1C605-69BE-AAFD-8A8B-4038B362159E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04AC7C4-89FB-28D2-1DED-F4EF197909A8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5CEDC526-2D8F-B9F7-25B2-612883E94ECE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44C656B-EA2A-E40C-2068-DBE879FE5DE6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5F6C2928-828C-1649-3013-24334F4D9E4C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F49EE537-4C44-FDB5-8A3E-55D25196FC13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FAE4FEB1-E093-D796-D18B-C28FE9284396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8174272C-1702-D708-60D7-A10E67292CA2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F722EDA-06C3-06C5-B684-4367D21306AC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F2FC171-5839-0565-6514-32FEBC0EDF4C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1012275-458F-E02D-B6ED-BC6C0D8E3C84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29B31F7-D303-D5BE-0C8B-15E2315C5950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A9FEE3D-11F4-AE40-ED1C-A9D93A6AD550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A8875972-15FA-A3AB-567C-09627F6F6D03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17E5FB78-D2F3-D32A-B955-3A4D0EA6D71E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1BD82CDA-D3A1-BBFE-A8FB-2D99DD77B6D8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8C54D407-AD3C-3846-C760-ED7015F6DD88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6615E84-3E88-28B7-A553-70E93173ACD4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CB305328-FAAB-013C-BD88-EA53EA7A9BBE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8BC1D216-727A-9983-4E2D-0DC64EAFE6DD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D24BD8AD-564C-7F03-DE8B-6DE50F66D8E3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EF0A5768-92FC-2C2E-083D-2D54C56EF89B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C7693C29-74B1-2C17-9430-22F8DCF3B5CA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27936731-C176-4199-B8B3-5A3590B06E1B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AAED8337-9C38-FCFA-FCF4-28C4556EA23C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E4935A84-10C0-CDAF-B476-50B076D4A884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D6971ACE-09DB-E6FE-A9D9-503C078BEA8B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B6AD1F4D-7ABE-89CE-5633-3A9E04AB6740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FB0FF10E-8677-231C-BA33-23D04C1401CC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CF885DE5-EA68-BB14-EBD4-4D2EACBB50E8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93E5E45-A023-7C5A-AA86-594297896FFB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BF014668-1822-D360-2A7F-F9250DB1C88B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A60C788-EEBD-8F6F-7EA5-2B70FE816E36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FC42AAA-D94A-FF55-729A-F57ED3A463CC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D9586540-DD5E-780D-8F60-779B2A3DCC0B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4ABFBDFB-C2BB-2126-A701-C2BCF645DC29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8BBF18C-4E60-E6C8-1DF6-D05655A19FA5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4E1A345D-1837-FD65-7FDC-FA82F7896D0A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91046C95-4141-FCA1-4591-8D229892E58A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BE582D61-FE6D-8FDF-88B2-3B9257055B0E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4C08B9D8-F7F3-6AF5-940D-BFCEFEC4B904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CDB968F-EF07-F436-B347-C72E17EA9115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85C92B8F-F362-5694-239A-5CEE5D1D3F87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80A102D7-512F-5010-25BF-08CEB9EBBFCD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7AECA661-D84A-A75C-3543-9CC538534316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0AD55618-12A3-C646-4702-164DCC14A3AE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BA5036FD-37C2-0CC5-5C56-DDAD815114C3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B22FA088-B91A-5DA1-0A19-63BB703FCD62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1886644D-C1A6-4E5A-B3AB-2E3716940A64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C03FFD57-9374-D887-6F75-ECF990213031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A188F89D-1945-BA26-B877-8C5A48357868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40021FFC-FC65-4C23-3510-814AD1B78246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0BFF3669-1EC0-A6CB-1AF6-7CED095AC479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E231C272-5DD2-BC59-4697-6D8AE4299CF1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15F09665-A8E2-BE31-8E3B-AF999E56199B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57F504DD-3D18-5D86-FB2E-C176078E078A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89547688-163F-8B0E-DF14-E08D83F43050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0D3A5CFC-FAC8-4040-8202-D2F6C1E4D847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7" name="TextBox 796">
                <a:extLst>
                  <a:ext uri="{FF2B5EF4-FFF2-40B4-BE49-F238E27FC236}">
                    <a16:creationId xmlns:a16="http://schemas.microsoft.com/office/drawing/2014/main" id="{31DC06A8-362C-7CCD-DD38-AC435AE8AABD}"/>
                  </a:ext>
                </a:extLst>
              </p:cNvPr>
              <p:cNvSpPr txBox="1"/>
              <p:nvPr/>
            </p:nvSpPr>
            <p:spPr>
              <a:xfrm>
                <a:off x="389429" y="2470133"/>
                <a:ext cx="18785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797" name="TextBox 796">
                <a:extLst>
                  <a:ext uri="{FF2B5EF4-FFF2-40B4-BE49-F238E27FC236}">
                    <a16:creationId xmlns:a16="http://schemas.microsoft.com/office/drawing/2014/main" id="{9F5D74EA-1078-476A-9F2D-D639221EB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29" y="2470133"/>
                <a:ext cx="1878548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5" name="TextBox 904">
                <a:extLst>
                  <a:ext uri="{FF2B5EF4-FFF2-40B4-BE49-F238E27FC236}">
                    <a16:creationId xmlns:a16="http://schemas.microsoft.com/office/drawing/2014/main" id="{197C41A7-C9B8-FAEC-358C-F1A0BDB9A1E1}"/>
                  </a:ext>
                </a:extLst>
              </p:cNvPr>
              <p:cNvSpPr txBox="1"/>
              <p:nvPr/>
            </p:nvSpPr>
            <p:spPr>
              <a:xfrm>
                <a:off x="2649389" y="2472339"/>
                <a:ext cx="248727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905" name="TextBox 904">
                <a:extLst>
                  <a:ext uri="{FF2B5EF4-FFF2-40B4-BE49-F238E27FC236}">
                    <a16:creationId xmlns:a16="http://schemas.microsoft.com/office/drawing/2014/main" id="{11FFAA19-6FB7-4949-B1E4-0F1909BD4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389" y="2472339"/>
                <a:ext cx="248727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0B86D71-C3FA-D4D0-7BB9-208E84AEE9EC}"/>
              </a:ext>
            </a:extLst>
          </p:cNvPr>
          <p:cNvGrpSpPr/>
          <p:nvPr/>
        </p:nvGrpSpPr>
        <p:grpSpPr>
          <a:xfrm>
            <a:off x="2738835" y="166399"/>
            <a:ext cx="2308380" cy="2304428"/>
            <a:chOff x="239577" y="494386"/>
            <a:chExt cx="2625500" cy="262100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E9D970C-FBDB-4504-3229-3BE75FC39632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5FB6417-0EF3-56A4-F846-9C58ED9CBC06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45125FFF-35FB-5A66-EB71-2233BBEB447D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B0B2EFE-BD12-1811-5471-4378E4969E07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C3150A3-34DB-08C5-150E-CF4C95B4600A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E18F9B0F-6ED1-8916-7130-CB1F5A9F3747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A7C27B4F-12DC-8DD5-AA2C-AE522131B652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22F3B4D9-CD3B-359C-8BCF-1FE7B44A4EAA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D690790-1141-C761-AF31-1372D39B2EB9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253A3EC-6BB6-D7C9-3AEB-B4E5708CBEAE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86201A6C-47D5-6920-A418-111BC6A1D512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3B3FF90-12EE-4923-1160-E792EB9AB643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CEBD6A0-FD0F-831A-E1F7-C460C33FDEDD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247BA396-E675-42F0-EE6E-2A431F3D3450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3578AA86-0B69-80C4-DB0A-B295906E16C9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EFE705E8-1D93-246E-8DE9-5E6D914B64EF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A1CE4662-5A6F-CF4E-06EF-E8D24A3D2D9C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FCB6504-E065-5D5C-0E1C-84B78C70543B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68854B4-12B6-E63D-E1A6-3A7018197B45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4BA3131E-1DD6-A11B-061F-83822BB7D76D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E405CEF-A0E1-F193-0D9C-7FCC95941DB1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7B02CE7E-1ECA-7895-0D77-6E048EC177CB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09867458-F56D-40C2-5DAE-CA0D4E04330F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73BB0E6-43A0-7232-1759-BED36EEFD73C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E2DB8110-9C6D-9AB2-8857-F8DBC2E489C6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33E904DF-AC60-D9C8-3CF4-09E8F8C90CDC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A1C9FB03-97CB-B99B-981B-ACAC8B60E17E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77A1C9B-90F7-DE18-A194-5B8A19BE63AF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9CE8EA3-0C20-238D-DA50-4FC9368A5CC8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F339D00A-F5D5-BED9-B47B-B7CC8DD3EDC1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FF38BACC-5279-7D36-31D3-59342C4950A6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D5D6AEDB-AA0F-13DE-85BC-EB1366CFA231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3CCCB00-60E4-73C8-4569-012DF61CC43A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141CBC23-0478-0E40-67C8-72AD056F35D8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D25AE74D-91B4-3323-ADDB-34215073D4F3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70D857B6-C02B-FAB5-74B8-14F9905EB82A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DBAD41A-118E-3680-557D-91980C4EBEC1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11C7B650-38F7-B40B-94D4-3C51EC55C89A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A7158DD5-9F40-323D-3943-7AE175CCBB92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0143589B-742F-11D3-244D-605FD3D8283E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3A8B54E-EAE1-7906-7E49-EA7D8D10E951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63860858-3600-B633-8BC1-2E4A2FFC348D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D354EF3-21BE-338A-51C3-786E382218DE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3374E390-AC2A-6237-F7A8-5852D6547096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5CBDC57-7086-C679-30A2-6A1D18FB4F5E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D0A5C0D-00C9-B2BF-5CAC-9774A6E0A0F6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9838B80F-7E57-E2BE-6A07-8E14B5E8CFDE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D88F9814-9388-ECE4-1F4A-86B8E5C0C4CD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6420DE06-DF59-49BF-75E4-7A3DD9A1017B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F243CB26-940A-E40F-604D-F81D9507C9A8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8966D050-2558-E5D6-6B8C-2AB57434ACB2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0A0A8882-37E5-B79F-0A1D-CF5131509BD8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A4CD0AD2-F951-4F2A-BF1D-968CE6298285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17281B8-B8D2-E6A3-1032-84DD341C0CE2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4DBC3BF2-EDB8-B431-4536-9391843114CF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47F777FA-0F2A-3C26-1B2C-92AF5E5C8BE0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BD7480D-90C6-6B30-FC9D-7FB0389E454D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E0903D6-C950-DCFE-F921-E3E1A4DEE8D8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737F0B4F-DF1E-2F6B-D5CB-A508B5F24BBD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F25E25F-EF13-51E6-CDB7-EA6C8A6CB622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968A7FEA-E5F1-F18E-8D17-695D3CFA5FCC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DE7EA611-0837-56BD-C0CA-7AAD39A52813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AD217B2-5692-3932-C679-0659A4E49237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ADACEE6-5670-3EC7-B9A3-4B737F2F6F05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DA5A00A7-5954-B38F-3720-7B9BCE44E26D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7DC1BB3B-76B8-FD5C-657C-22D82CEB1600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21E6AB1-5C53-9EB0-A4B6-6A6AFB22DE94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0067347-FA8C-2E35-338C-7AB06B520D4C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44F1797B-DBBD-5E0A-F65F-3AB11C692C31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8523637C-420F-174F-85FF-A0E4A4786618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524C238A-B2DC-4150-B75B-4CA217F3A171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E3C456FE-CC83-7866-C623-A648F9FC3402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BAE77899-14B3-6F90-212E-56728851463E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1FA6B18A-6287-6B30-AC5F-E428F58154B4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6A21F80C-4864-DDED-8728-7DB5C38948B0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284ED6C-762A-48E9-546E-6C2331B3BFF1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B042C05-B42B-1A5B-AA39-879E8BAA5AA8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4602771A-2F8E-85F7-799A-39289C438032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E999148-BC05-CC59-3B40-6C9CF636AD3D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5FF9071F-EF9C-6EFF-5797-64C7B634FD15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7BA2E1B8-D7F5-4704-AE44-3AD1487E7B4D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96D4EE2-AB8F-0EA7-7C0E-CA1D3299911B}"/>
              </a:ext>
            </a:extLst>
          </p:cNvPr>
          <p:cNvGrpSpPr/>
          <p:nvPr/>
        </p:nvGrpSpPr>
        <p:grpSpPr>
          <a:xfrm>
            <a:off x="5815254" y="166399"/>
            <a:ext cx="2077016" cy="2303733"/>
            <a:chOff x="239577" y="203304"/>
            <a:chExt cx="2625500" cy="2912087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6E9D28D0-C64B-0DE7-3FA2-5DCBF81D4FCA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4DECA7BE-1CDE-352C-6F07-B5ACC3C5841A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DF98067-840B-AF78-ED3C-660635760D8A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CC11094-6C8A-35BB-992B-51A22FFB172C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B0FDBC53-A7E8-A418-93D6-AE73E220D748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53088D1A-F9A8-ED91-37C1-D932D8E315A4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E7781CE-1191-446A-A178-D4344D37178E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F7DB70E-C602-9CE1-8B3B-90B498FE358C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0A6FB7D3-4F1C-A157-199A-1093ABBCE690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6405E3E-742F-4C82-98A3-8BE3FD6180A9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1D642AA5-8A15-D981-947E-13D0D1101997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CAFE475-2624-F3DC-B38C-C30DA741E1D4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CACFB1B-4ECD-80CB-EFFD-2FBC88732A4E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291A584-3F16-C8AE-0D9F-C17477CBFBF8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FC4AF3E-9AA6-2265-A7FF-7E53AE1FD7F7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76561E3-267D-D516-1E92-B1D2C0343E34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1D9E9AF-0B75-D23E-51C1-302AE5AA0DF6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D339975A-82DE-CFFF-67B0-3A3626FD9A9B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94F2C125-AE07-59D9-548F-5C2CA8D37E1B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36FC9DE3-AEB6-C1F0-BB8A-40EE7F4DF5A1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F4B2588A-07FF-BD59-9059-54CBB7DAA8C3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44CEF5F5-FBDC-9ADC-8706-81527DDBC709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DABB756D-B3F9-D10D-3A5E-C631D8F62482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400828C5-1060-8ABC-CF7F-8264619F9477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55201660-CD73-AF9F-48AC-C1D6B26236E8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CC8E94D1-E285-8E7F-761C-A0E4726DDD5C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1DFE1EB-84E5-DFB5-8279-C277B1C74086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222838C9-7165-106D-A2BA-3869DCE59581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029E9939-7F03-036B-ECF3-3686ACF1A68D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E816892E-0412-EE4E-80BD-918BB8B29DE7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7692899-4EA7-9C57-AD15-18DD8A05C846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6AAE2804-EFEA-FA01-037F-2A562184B7E3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7D36B7A3-E4CE-3772-C9D7-8B2A527447D1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9EE1CC74-1BD9-9A71-3242-2F407BCA25DF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70F2D50-3901-AFC3-663B-60B3C8F770D1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CA20BFFE-F4C2-B213-44ED-880C35A5F9E2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BCE60E4-0C7A-07DF-EB2F-CD6D06B54BF0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A8035EAC-94F9-6088-EE80-DFEF3FC094D4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DC6B5633-6F7F-F417-69DA-CCCD076E5B8E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1719CF9-C6D3-280F-D666-6921969EC626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F588DCE6-1BC8-D78F-DC20-7F101E5D2722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07DDD09-653B-77DD-C2E4-0F53260035B0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96513D5B-95DA-06F7-1C33-BD511922BC84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4BF99CA5-E079-FF86-0769-1832354B67D5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D0C26814-96A6-250B-FA67-4726923D4136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37FAAD55-22E0-8E9E-7B40-C87619CC650A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DD8A01D2-7940-6855-098B-F60FFC23D609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34A11AF0-66A3-0D4E-14E1-BDDE8C80C646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D687A554-EC7A-041E-E7B4-244667C58971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FF19C80-BBD3-D425-4CB0-241B17FE4A26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9CB0EE2E-8288-1035-57ED-FBC7803BAD58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FAD8BD02-8402-8BF4-BC49-9D2889724FD9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1764A58A-11BA-19F2-7ACA-1D785250C2E0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DB811863-5F73-D9AE-7795-170477C90F79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0A6C9668-5D43-5FEE-139D-4CB62774DDD8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66317032-71FB-9A44-6B5F-4B0CC789223C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4B2B57A3-AE4F-2643-1E58-7DC6C3AF8525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A078515E-3B62-1496-4213-597E43FAAC2A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23F14989-3D75-C174-A107-A8EC11DAFDA4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CFDC3A22-312E-7B5A-C44B-E420ED0AAC73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11397726-B5A8-0C57-0461-C46AC4D761D6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4E69D25A-2D31-13F3-71AB-78AB17F911D7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9D4DCC0F-55EB-7F85-29AD-A70E72DDA969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656CB96B-55BD-7E89-2621-80CCEFB13C23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E00A0F57-28CE-64CB-A111-200B3E03F7F0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531B2203-816F-518C-2DF8-E4D1070344AB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16878002-866C-AB57-85A5-CD33C46522B5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890B1A74-1C26-9743-89C2-CEB9C10D2370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5C7F91F9-2F21-E621-FC26-8A5767A97D61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A787993B-F2A0-5607-3BB0-FB5987B17AED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70261AC-59FD-F47E-F70B-D993E26BFAA6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C36CB365-4CA9-972C-1C92-06210FF8FC1B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BEA8E982-6CD0-DB92-5BFC-90874D857846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A9B1CE4F-3585-D28C-83A5-01C7ACAB4FB4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F4269778-8F38-C42D-4595-FF0300B42250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FF884CCD-CC61-C8B6-E6D6-4DA7F1E5A5B5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9E3DE9D4-8BF0-9835-65E7-338353F82657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B99EDB49-D3F3-D814-D21F-CE371ABF984A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88414BC5-D6B3-A792-3534-25B4A3C861BB}"/>
                </a:ext>
              </a:extLst>
            </p:cNvPr>
            <p:cNvSpPr/>
            <p:nvPr/>
          </p:nvSpPr>
          <p:spPr>
            <a:xfrm>
              <a:off x="1698242" y="204116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8D2DB057-DDF1-A7C8-4A22-36A42219B21B}"/>
                </a:ext>
              </a:extLst>
            </p:cNvPr>
            <p:cNvSpPr/>
            <p:nvPr/>
          </p:nvSpPr>
          <p:spPr>
            <a:xfrm>
              <a:off x="199007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8F3A3DA3-3D16-2FA1-FB58-076C25B1B810}"/>
                </a:ext>
              </a:extLst>
            </p:cNvPr>
            <p:cNvSpPr/>
            <p:nvPr/>
          </p:nvSpPr>
          <p:spPr>
            <a:xfrm>
              <a:off x="140641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564E1773-9484-9C79-4BFD-60A05805B873}"/>
                </a:ext>
              </a:extLst>
            </p:cNvPr>
            <p:cNvSpPr/>
            <p:nvPr/>
          </p:nvSpPr>
          <p:spPr>
            <a:xfrm>
              <a:off x="111458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F2AD8CC-6A4A-81F1-AA09-6A0E85DC64C4}"/>
                </a:ext>
              </a:extLst>
            </p:cNvPr>
            <p:cNvSpPr/>
            <p:nvPr/>
          </p:nvSpPr>
          <p:spPr>
            <a:xfrm>
              <a:off x="228141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E62CDE32-AAE2-5898-A819-BB8BF8F4FF79}"/>
                </a:ext>
              </a:extLst>
            </p:cNvPr>
            <p:cNvSpPr/>
            <p:nvPr/>
          </p:nvSpPr>
          <p:spPr>
            <a:xfrm>
              <a:off x="82323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A8C5B0CE-F90C-81AA-788E-AB81504A6148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3F2F6C46-B743-53E2-99F7-980170750C0A}"/>
                </a:ext>
              </a:extLst>
            </p:cNvPr>
            <p:cNvSpPr/>
            <p:nvPr/>
          </p:nvSpPr>
          <p:spPr>
            <a:xfrm>
              <a:off x="257324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30B88303-4388-C72C-F052-CF9378BBE9BF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1D8FF3DC-AC70-7209-2531-F3FCC95E4DAB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262447AC-1282-04C6-24E4-D9CBDC3FD62A}"/>
                </a:ext>
              </a:extLst>
            </p:cNvPr>
            <p:cNvSpPr/>
            <p:nvPr/>
          </p:nvSpPr>
          <p:spPr>
            <a:xfrm>
              <a:off x="53092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1DC78E43-820D-B93D-C517-FB809B61A0D6}"/>
                </a:ext>
              </a:extLst>
            </p:cNvPr>
            <p:cNvSpPr/>
            <p:nvPr/>
          </p:nvSpPr>
          <p:spPr>
            <a:xfrm>
              <a:off x="23957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3715FB15-B6C4-754C-8F4D-ECF0F0E2A8A9}"/>
              </a:ext>
            </a:extLst>
          </p:cNvPr>
          <p:cNvGrpSpPr/>
          <p:nvPr/>
        </p:nvGrpSpPr>
        <p:grpSpPr>
          <a:xfrm>
            <a:off x="8207226" y="166399"/>
            <a:ext cx="2077016" cy="2303733"/>
            <a:chOff x="239577" y="203304"/>
            <a:chExt cx="2625500" cy="2912087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271C4FA1-8ADB-5622-AFD8-216FBDB99A13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33AF821C-87CA-F4F3-58FD-B25499D30636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5F63F404-1849-B681-126B-3F2F58106C7B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18BF688C-A292-7B15-2BFA-06CAD8391B68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4D1F85AB-5FA6-28BB-6225-ADF44CA8A0EA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6D0E937-A659-92D5-CCC5-90C21DC5C664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FE12C25F-789F-075F-A3FC-7132929142C0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4EF83006-6759-4754-EA44-8272BE38800D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177433A4-F8E9-59AD-1AE4-16DB983CCA4F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1C0C91A0-BF8B-0B7D-7A3B-1DBAB1C6855B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4F30E8D3-EE80-480C-8518-E5D13991EC3F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2EAC7DB8-0975-F15E-C7D4-7ECC891706AC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E0267895-3ADF-2A71-378A-F521E7EBEAF3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60577A7A-82C6-C834-1D97-817CB612D2C2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F4789577-3210-06F5-4726-9EE7591A2385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DE036AC2-C982-060A-08E3-E610DAA3C3B6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303B62CF-7D76-700E-4C75-145E749E93E3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C931DCEE-9826-D980-AB29-041C53205236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02265EBC-4E6D-9581-67AE-EDF638EAE25B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38FD0618-184F-351C-5151-327886B08B07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217A9360-304A-602D-2E1B-3DFCE8C30781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C7B588E7-B857-B631-3898-ED9691DAC50A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76A033F9-7ECB-2544-B7AF-9CF63CB2879B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7D783D8F-17E1-48E7-8492-86547C5A1743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11EC279A-52C0-1963-C1AC-B493DC083784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F3E76F64-3F69-6090-8F1C-BDB239771358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931754B5-C8FF-463F-B1AB-0F63D13E345D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7CB3BAF2-9A21-441C-55A0-BF6E643D07E0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506FA5A5-D817-3996-9566-F944CC3ABB69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F6470097-1258-5551-0AEA-819D88B43F2D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F6A46DC8-BB12-6112-E4A9-9DA0F60B7DD2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CD31B16A-0EBB-5DD9-60DF-9129B136520D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42393D2D-5744-0F5B-8B35-C893F887E649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943830D2-4BFC-723B-455A-DD9B2A660F61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236E092D-3B25-D93B-112F-37705CA7BCD4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1EB32996-1535-40B8-BA0C-224DA0099960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92223E46-F954-9347-874F-637D4539259F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F9D36D1D-7B9D-41B3-D013-3FE20AD1EB20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B287CE42-576A-44FE-3809-EB0185E953DE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EB0CA075-6F01-5F17-E37B-F83A88EE4FB9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FFF52468-ACF7-B5BB-B54E-FEFDF179C014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7A5582B0-B244-0D1F-8648-1EA3D1BD3D5C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B8D4FB1A-0DB1-7E48-2705-9131A2B3C70B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5B5B6ECA-E6B1-2D6D-4276-4C27EC24EB75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DA2E8A85-EAB0-DB36-596A-DD82845CBD47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DACF297-6465-8DF0-A0CB-CB0FC7A68338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48EA8C2F-A038-248C-3522-A826D1B920BD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17332C4F-A11C-1C4C-3552-57BA342ABBCE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BF5DD5DE-7668-5171-D61F-FE3A28CE6DF9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A6595C1A-7FE1-633C-C143-79504A8DA17A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9C1AB1F9-4B35-4386-B883-9048CEBED5F6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402A5C4A-6905-9E17-7FDF-9701EBF672C0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BAC981D6-7186-AE60-B329-B4B4ECFF1F94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6AC7B855-EC7D-ED90-7924-7370DAAF69DE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EEC7B7AA-DF19-1798-3909-D9F10F160980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4CA4DF26-A86A-3B49-439F-63A15CFFE93D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0A1D39BD-5C8F-7CD9-D495-06338D60E919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D9FD3EFD-8829-230D-BB42-17FF96C617EB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A1C6A8B6-EBF1-27D4-2D48-0A4DF94BD9CE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CDB1D1E3-1D90-72EF-B1B9-56CA9F4C9CD4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C2BCDB20-959C-9768-86D6-42BFFFEFEC06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B939712A-73CF-155B-E07B-361518A30359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94CCDDD3-D42A-F035-B287-4B60C2C667BB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AFCA2FD8-DFC9-48ED-4EFC-B20AC5CD6209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F5607057-04A0-C664-FF80-3330A87B34EC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E96DDCA5-4A16-4F4D-F6DC-6F5F95C2C083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714DB7C3-6AF0-EDBE-8298-43103E44C946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DCBAF23E-3ACF-12D7-7F5B-971A9AC5B4BE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44E62AE3-EDEF-ED45-4027-10ED7030D1FF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CF7899EA-4175-CE41-3275-C6A6EF957052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4F30D434-1BBF-EF7D-DD21-C107E705A168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FC748B40-4F90-0D9D-AAB3-3D1B21AF3B25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CFD7BB06-0051-9915-1FC5-343239F638A7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4914FC77-5373-CDFB-E302-CB2FAF8E3E7C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97D19931-F1AE-526C-187A-966D99BA3B99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0ADF2786-DAFE-F15F-3D70-5F77570EE0A1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1E9244F8-7C56-9C77-CB75-07D81F652CC6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E46A5C9C-8C0C-3102-8781-4AF787B95CE5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4D45FFB3-E16C-DB24-BE61-776B71CDEEC8}"/>
                </a:ext>
              </a:extLst>
            </p:cNvPr>
            <p:cNvSpPr/>
            <p:nvPr/>
          </p:nvSpPr>
          <p:spPr>
            <a:xfrm>
              <a:off x="1698242" y="204116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9043A640-1F9E-C177-B33F-5CB0B15A364C}"/>
                </a:ext>
              </a:extLst>
            </p:cNvPr>
            <p:cNvSpPr/>
            <p:nvPr/>
          </p:nvSpPr>
          <p:spPr>
            <a:xfrm>
              <a:off x="199007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D5612BE8-FF13-9813-FEB6-EB3B55A0BA0C}"/>
                </a:ext>
              </a:extLst>
            </p:cNvPr>
            <p:cNvSpPr/>
            <p:nvPr/>
          </p:nvSpPr>
          <p:spPr>
            <a:xfrm>
              <a:off x="140641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24FC1FBC-DF39-7A75-D496-0189B7EE75E1}"/>
                </a:ext>
              </a:extLst>
            </p:cNvPr>
            <p:cNvSpPr/>
            <p:nvPr/>
          </p:nvSpPr>
          <p:spPr>
            <a:xfrm>
              <a:off x="111458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8FDD4295-C616-904E-410D-DBE7F58DE3EF}"/>
                </a:ext>
              </a:extLst>
            </p:cNvPr>
            <p:cNvSpPr/>
            <p:nvPr/>
          </p:nvSpPr>
          <p:spPr>
            <a:xfrm>
              <a:off x="228141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DD1915CE-D3B6-2910-A210-A43900D76063}"/>
                </a:ext>
              </a:extLst>
            </p:cNvPr>
            <p:cNvSpPr/>
            <p:nvPr/>
          </p:nvSpPr>
          <p:spPr>
            <a:xfrm>
              <a:off x="82323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F43BBDD9-81FF-663E-B045-54EF8850487D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DEBBF957-AAF4-6E97-B8D3-78748162270A}"/>
                </a:ext>
              </a:extLst>
            </p:cNvPr>
            <p:cNvSpPr/>
            <p:nvPr/>
          </p:nvSpPr>
          <p:spPr>
            <a:xfrm>
              <a:off x="257324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D4E26AED-A437-3C4E-3638-AE616BA55DC7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4A1BEEFA-CC1E-737D-B322-CC3BF713AEDE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748D8FF8-0484-68DB-59C0-F8C4CCA8D87C}"/>
                </a:ext>
              </a:extLst>
            </p:cNvPr>
            <p:cNvSpPr/>
            <p:nvPr/>
          </p:nvSpPr>
          <p:spPr>
            <a:xfrm>
              <a:off x="53092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2BEC505E-2BEB-3B3B-EAA7-6B862E948D79}"/>
                </a:ext>
              </a:extLst>
            </p:cNvPr>
            <p:cNvSpPr/>
            <p:nvPr/>
          </p:nvSpPr>
          <p:spPr>
            <a:xfrm>
              <a:off x="23957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7" name="TextBox 496">
                <a:extLst>
                  <a:ext uri="{FF2B5EF4-FFF2-40B4-BE49-F238E27FC236}">
                    <a16:creationId xmlns:a16="http://schemas.microsoft.com/office/drawing/2014/main" id="{D43BE8A9-3DC0-260B-7865-021968E33621}"/>
                  </a:ext>
                </a:extLst>
              </p:cNvPr>
              <p:cNvSpPr txBox="1"/>
              <p:nvPr/>
            </p:nvSpPr>
            <p:spPr>
              <a:xfrm>
                <a:off x="6029920" y="2464523"/>
                <a:ext cx="18785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497" name="TextBox 496">
                <a:extLst>
                  <a:ext uri="{FF2B5EF4-FFF2-40B4-BE49-F238E27FC236}">
                    <a16:creationId xmlns:a16="http://schemas.microsoft.com/office/drawing/2014/main" id="{B99C0D5C-FD6D-4B1A-97FA-47D22773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920" y="2464523"/>
                <a:ext cx="1878548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144257A0-8A07-15F6-E584-B6A6777E32E0}"/>
                  </a:ext>
                </a:extLst>
              </p:cNvPr>
              <p:cNvSpPr txBox="1"/>
              <p:nvPr/>
            </p:nvSpPr>
            <p:spPr>
              <a:xfrm>
                <a:off x="8045486" y="2474862"/>
                <a:ext cx="239605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6723A110-99BE-4CCB-B64D-34883EE4F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486" y="2474862"/>
                <a:ext cx="2396052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9" name="Group 498">
            <a:extLst>
              <a:ext uri="{FF2B5EF4-FFF2-40B4-BE49-F238E27FC236}">
                <a16:creationId xmlns:a16="http://schemas.microsoft.com/office/drawing/2014/main" id="{9594AF9C-E3C8-80B6-C55B-966E36EC054A}"/>
              </a:ext>
            </a:extLst>
          </p:cNvPr>
          <p:cNvGrpSpPr/>
          <p:nvPr/>
        </p:nvGrpSpPr>
        <p:grpSpPr>
          <a:xfrm>
            <a:off x="182287" y="3652895"/>
            <a:ext cx="2300820" cy="2300820"/>
            <a:chOff x="239576" y="3397711"/>
            <a:chExt cx="2916845" cy="2916845"/>
          </a:xfrm>
        </p:grpSpPr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BA452F62-0990-896B-6019-7984C4BE0A43}"/>
                </a:ext>
              </a:extLst>
            </p:cNvPr>
            <p:cNvSpPr/>
            <p:nvPr/>
          </p:nvSpPr>
          <p:spPr>
            <a:xfrm>
              <a:off x="239576" y="3397711"/>
              <a:ext cx="2916845" cy="29168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C5D4B8F8-3922-D58B-15A3-C4F9FAE1442F}"/>
                </a:ext>
              </a:extLst>
            </p:cNvPr>
            <p:cNvSpPr/>
            <p:nvPr/>
          </p:nvSpPr>
          <p:spPr>
            <a:xfrm>
              <a:off x="449725" y="3891176"/>
              <a:ext cx="2414867" cy="2091582"/>
            </a:xfrm>
            <a:custGeom>
              <a:avLst/>
              <a:gdLst>
                <a:gd name="connsiteX0" fmla="*/ 909834 w 2789030"/>
                <a:gd name="connsiteY0" fmla="*/ 39159 h 2118597"/>
                <a:gd name="connsiteX1" fmla="*/ 1091417 w 2789030"/>
                <a:gd name="connsiteY1" fmla="*/ 32674 h 2118597"/>
                <a:gd name="connsiteX2" fmla="*/ 2265222 w 2789030"/>
                <a:gd name="connsiteY2" fmla="*/ 45644 h 2118597"/>
                <a:gd name="connsiteX3" fmla="*/ 2621902 w 2789030"/>
                <a:gd name="connsiteY3" fmla="*/ 603363 h 2118597"/>
                <a:gd name="connsiteX4" fmla="*/ 2271707 w 2789030"/>
                <a:gd name="connsiteY4" fmla="*/ 746036 h 2118597"/>
                <a:gd name="connsiteX5" fmla="*/ 2317102 w 2789030"/>
                <a:gd name="connsiteY5" fmla="*/ 998955 h 2118597"/>
                <a:gd name="connsiteX6" fmla="*/ 2693239 w 2789030"/>
                <a:gd name="connsiteY6" fmla="*/ 992470 h 2118597"/>
                <a:gd name="connsiteX7" fmla="*/ 2732149 w 2789030"/>
                <a:gd name="connsiteY7" fmla="*/ 1602070 h 2118597"/>
                <a:gd name="connsiteX8" fmla="*/ 1999332 w 2789030"/>
                <a:gd name="connsiteY8" fmla="*/ 2101423 h 2118597"/>
                <a:gd name="connsiteX9" fmla="*/ 1499979 w 2789030"/>
                <a:gd name="connsiteY9" fmla="*/ 1965236 h 2118597"/>
                <a:gd name="connsiteX10" fmla="*/ 1506464 w 2789030"/>
                <a:gd name="connsiteY10" fmla="*/ 1595585 h 2118597"/>
                <a:gd name="connsiteX11" fmla="*/ 1201664 w 2789030"/>
                <a:gd name="connsiteY11" fmla="*/ 1537219 h 2118597"/>
                <a:gd name="connsiteX12" fmla="*/ 870924 w 2789030"/>
                <a:gd name="connsiteY12" fmla="*/ 1893900 h 2118597"/>
                <a:gd name="connsiteX13" fmla="*/ 254839 w 2789030"/>
                <a:gd name="connsiteY13" fmla="*/ 1433457 h 2118597"/>
                <a:gd name="connsiteX14" fmla="*/ 403996 w 2789030"/>
                <a:gd name="connsiteY14" fmla="*/ 752521 h 2118597"/>
                <a:gd name="connsiteX15" fmla="*/ 27860 w 2789030"/>
                <a:gd name="connsiteY15" fmla="*/ 402325 h 2118597"/>
                <a:gd name="connsiteX16" fmla="*/ 125136 w 2789030"/>
                <a:gd name="connsiteY16" fmla="*/ 71585 h 2118597"/>
                <a:gd name="connsiteX17" fmla="*/ 909834 w 2789030"/>
                <a:gd name="connsiteY17" fmla="*/ 39159 h 211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9030" h="2118597">
                  <a:moveTo>
                    <a:pt x="909834" y="39159"/>
                  </a:moveTo>
                  <a:lnTo>
                    <a:pt x="1091417" y="32674"/>
                  </a:lnTo>
                  <a:cubicBezTo>
                    <a:pt x="1317315" y="33755"/>
                    <a:pt x="2010141" y="-49471"/>
                    <a:pt x="2265222" y="45644"/>
                  </a:cubicBezTo>
                  <a:cubicBezTo>
                    <a:pt x="2520303" y="140759"/>
                    <a:pt x="2620821" y="486631"/>
                    <a:pt x="2621902" y="603363"/>
                  </a:cubicBezTo>
                  <a:cubicBezTo>
                    <a:pt x="2622983" y="720095"/>
                    <a:pt x="2322507" y="680104"/>
                    <a:pt x="2271707" y="746036"/>
                  </a:cubicBezTo>
                  <a:cubicBezTo>
                    <a:pt x="2220907" y="811968"/>
                    <a:pt x="2246847" y="957883"/>
                    <a:pt x="2317102" y="998955"/>
                  </a:cubicBezTo>
                  <a:cubicBezTo>
                    <a:pt x="2387357" y="1040027"/>
                    <a:pt x="2624064" y="891951"/>
                    <a:pt x="2693239" y="992470"/>
                  </a:cubicBezTo>
                  <a:cubicBezTo>
                    <a:pt x="2762414" y="1092989"/>
                    <a:pt x="2847800" y="1417245"/>
                    <a:pt x="2732149" y="1602070"/>
                  </a:cubicBezTo>
                  <a:cubicBezTo>
                    <a:pt x="2616498" y="1786895"/>
                    <a:pt x="2204693" y="2040895"/>
                    <a:pt x="1999332" y="2101423"/>
                  </a:cubicBezTo>
                  <a:cubicBezTo>
                    <a:pt x="1793971" y="2161951"/>
                    <a:pt x="1582124" y="2049542"/>
                    <a:pt x="1499979" y="1965236"/>
                  </a:cubicBezTo>
                  <a:cubicBezTo>
                    <a:pt x="1417834" y="1880930"/>
                    <a:pt x="1556183" y="1666921"/>
                    <a:pt x="1506464" y="1595585"/>
                  </a:cubicBezTo>
                  <a:cubicBezTo>
                    <a:pt x="1456745" y="1524249"/>
                    <a:pt x="1307587" y="1487500"/>
                    <a:pt x="1201664" y="1537219"/>
                  </a:cubicBezTo>
                  <a:cubicBezTo>
                    <a:pt x="1095741" y="1586938"/>
                    <a:pt x="1028728" y="1911194"/>
                    <a:pt x="870924" y="1893900"/>
                  </a:cubicBezTo>
                  <a:cubicBezTo>
                    <a:pt x="713120" y="1876606"/>
                    <a:pt x="332660" y="1623687"/>
                    <a:pt x="254839" y="1433457"/>
                  </a:cubicBezTo>
                  <a:cubicBezTo>
                    <a:pt x="177018" y="1243227"/>
                    <a:pt x="441826" y="924376"/>
                    <a:pt x="403996" y="752521"/>
                  </a:cubicBezTo>
                  <a:cubicBezTo>
                    <a:pt x="366166" y="580666"/>
                    <a:pt x="74337" y="515814"/>
                    <a:pt x="27860" y="402325"/>
                  </a:cubicBezTo>
                  <a:cubicBezTo>
                    <a:pt x="-18617" y="288836"/>
                    <a:pt x="-19698" y="133194"/>
                    <a:pt x="125136" y="71585"/>
                  </a:cubicBezTo>
                  <a:cubicBezTo>
                    <a:pt x="269970" y="9976"/>
                    <a:pt x="748787" y="45644"/>
                    <a:pt x="909834" y="39159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2" name="TextBox 501">
                  <a:extLst>
                    <a:ext uri="{FF2B5EF4-FFF2-40B4-BE49-F238E27FC236}">
                      <a16:creationId xmlns:a16="http://schemas.microsoft.com/office/drawing/2014/main" id="{0371A95B-E551-A8CC-57C2-D2AF9A88E3C5}"/>
                    </a:ext>
                  </a:extLst>
                </p:cNvPr>
                <p:cNvSpPr txBox="1"/>
                <p:nvPr/>
              </p:nvSpPr>
              <p:spPr>
                <a:xfrm>
                  <a:off x="1500705" y="4506080"/>
                  <a:ext cx="31290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11909A77-CF15-4135-B1B5-19A1731D6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0705" y="4506080"/>
                  <a:ext cx="312906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3" name="TextBox 502">
                  <a:extLst>
                    <a:ext uri="{FF2B5EF4-FFF2-40B4-BE49-F238E27FC236}">
                      <a16:creationId xmlns:a16="http://schemas.microsoft.com/office/drawing/2014/main" id="{34EA56AA-A563-C627-6BA6-BCE34B821E37}"/>
                    </a:ext>
                  </a:extLst>
                </p:cNvPr>
                <p:cNvSpPr txBox="1"/>
                <p:nvPr/>
              </p:nvSpPr>
              <p:spPr>
                <a:xfrm>
                  <a:off x="2405405" y="3444491"/>
                  <a:ext cx="513282" cy="430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b="0" i="1" dirty="0"/>
                </a:p>
              </p:txBody>
            </p:sp>
          </mc:Choice>
          <mc:Fallback xmlns="">
            <p:sp>
              <p:nvSpPr>
                <p:cNvPr id="503" name="TextBox 502">
                  <a:extLst>
                    <a:ext uri="{FF2B5EF4-FFF2-40B4-BE49-F238E27FC236}">
                      <a16:creationId xmlns:a16="http://schemas.microsoft.com/office/drawing/2014/main" id="{4BCC4A76-A813-4A2C-9BA1-5C3F89E2F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5405" y="3444491"/>
                  <a:ext cx="513282" cy="430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997BA570-7C82-4215-C50A-31D0777511B1}"/>
                  </a:ext>
                </a:extLst>
              </p:cNvPr>
              <p:cNvSpPr txBox="1"/>
              <p:nvPr/>
            </p:nvSpPr>
            <p:spPr>
              <a:xfrm>
                <a:off x="2569481" y="3689795"/>
                <a:ext cx="17084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B6A21FBF-1164-4593-9496-8D83E95DC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481" y="3689795"/>
                <a:ext cx="1708416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D865A372-D1FE-5F8C-CE38-FF29A15B99F1}"/>
                  </a:ext>
                </a:extLst>
              </p:cNvPr>
              <p:cNvSpPr txBox="1"/>
              <p:nvPr/>
            </p:nvSpPr>
            <p:spPr>
              <a:xfrm>
                <a:off x="414878" y="5966176"/>
                <a:ext cx="18530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&lt;3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3CA50A9E-8D6B-49BC-BEA4-AA3F51425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8" y="5966176"/>
                <a:ext cx="1853099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1F0F6B07-3693-3358-AFE9-CC1ACAB812F5}"/>
                  </a:ext>
                </a:extLst>
              </p:cNvPr>
              <p:cNvSpPr txBox="1"/>
              <p:nvPr/>
            </p:nvSpPr>
            <p:spPr>
              <a:xfrm>
                <a:off x="2649389" y="5966176"/>
                <a:ext cx="2484260" cy="709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69B9D5FA-F087-4343-BC4D-51DDBC178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389" y="5966176"/>
                <a:ext cx="2484260" cy="709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7" name="Group 506">
            <a:extLst>
              <a:ext uri="{FF2B5EF4-FFF2-40B4-BE49-F238E27FC236}">
                <a16:creationId xmlns:a16="http://schemas.microsoft.com/office/drawing/2014/main" id="{E27250EB-AE4D-3B2F-9886-87D80FD8CEEA}"/>
              </a:ext>
            </a:extLst>
          </p:cNvPr>
          <p:cNvGrpSpPr/>
          <p:nvPr/>
        </p:nvGrpSpPr>
        <p:grpSpPr>
          <a:xfrm>
            <a:off x="5815254" y="3652619"/>
            <a:ext cx="2077015" cy="2073627"/>
            <a:chOff x="239577" y="203304"/>
            <a:chExt cx="2916845" cy="2912087"/>
          </a:xfrm>
        </p:grpSpPr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D0867BC4-CCEB-117D-0B71-1B996218B79D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0C0B24C4-F8AA-77FD-588C-8FEE6A80FDFA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5DEA537C-6FC8-CCB2-6BC7-540BAD13F906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95C9456D-2E76-F565-1FE8-CBF455C14959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F6BDD724-0BAA-15E8-8631-CA9CBE07FA7F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13960E62-66E3-F2DC-0221-E506862AE659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62027691-AA42-FC59-6A73-3FE90325D1DA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B6A69ADE-DD64-8464-059B-E56684944405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CF5A5EEF-00A9-9DC5-A270-8BEAD0A47277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51CF6A6D-7470-A852-0C87-1A4A043BEA9E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E0E786A7-1A3D-D5D7-D904-0425B101C64E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C16A2577-8FD7-8491-2517-829B1EF0642A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819BB5FB-0A82-E7C6-992F-646277974AF1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B37DA103-123A-2A4C-4DE9-4294399A38F5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8CD7F8A9-65A1-6CE5-D87E-8306AAB1AB0A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9BAB7207-7519-2A6E-FD69-E27F0F064A9F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F819D500-AB31-9F3E-B84B-63135A72A6C8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79C52DF3-7EDC-86FB-DA63-FD9A8AEC149D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2FE68BCE-819E-FE5E-473E-1299127F2B29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A9537CF4-9141-6C94-6983-CAE60F54650C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E602121A-19B3-C011-94D8-CDC19E69DD37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C2559564-1AF9-4877-A935-88FB6A45D7E5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E9D4ADD2-619F-D4D9-9F66-46AFE995FE02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0DDD9E44-6BF5-C7B8-0E4D-CDFBF89189E8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F64D3401-C715-81C2-1361-959BA6ACEEA5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9780CE93-EB3E-AF01-B5FF-7E684E83F004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A6808126-702C-E1D8-2F26-47E81F38B0C0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7937B7F3-65C8-CB7B-0AC3-2BB898FDA127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E5E3F8BB-621B-1B92-965B-660EE3004BD9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E4E03273-CD0B-A473-FB43-3997075D9D84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DD83CC8B-4AFF-2351-8C37-9262CF420C66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563395BE-D4B4-DCE7-30AF-0E8C46754B34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4FD1DA8F-C7AD-4880-2A87-A55CA27BF1AB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5F38E3D0-6D01-EF90-2A51-B068061D74C1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E5319B60-A589-0236-4E0E-B299641F8B93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0E8438D3-DEF6-8362-038B-4CDDBB2831B7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E3C9BA89-E902-5C22-21BD-1AB773B03D77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46275B72-B386-F380-FD07-BB2FFBBBE4DE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5C1BB65B-A132-4789-8CC0-71015A91C6FA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88A210A9-37A5-8DD8-67CF-F7C967CC3A3A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529E4BD9-17E5-9C5A-FD73-5EC535EAA184}"/>
                </a:ext>
              </a:extLst>
            </p:cNvPr>
            <p:cNvSpPr/>
            <p:nvPr/>
          </p:nvSpPr>
          <p:spPr>
            <a:xfrm>
              <a:off x="286459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50059E68-FC5D-0766-450B-32131C0A23FC}"/>
                </a:ext>
              </a:extLst>
            </p:cNvPr>
            <p:cNvSpPr/>
            <p:nvPr/>
          </p:nvSpPr>
          <p:spPr>
            <a:xfrm>
              <a:off x="286459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BDA74FC7-072E-951A-BE59-51097B197F50}"/>
                </a:ext>
              </a:extLst>
            </p:cNvPr>
            <p:cNvSpPr/>
            <p:nvPr/>
          </p:nvSpPr>
          <p:spPr>
            <a:xfrm>
              <a:off x="286459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17FB7655-CDBD-AE3D-E028-AFF12A405B0A}"/>
                </a:ext>
              </a:extLst>
            </p:cNvPr>
            <p:cNvSpPr/>
            <p:nvPr/>
          </p:nvSpPr>
          <p:spPr>
            <a:xfrm>
              <a:off x="286459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6E204714-B997-4C3F-4329-59DC3CD7F0E7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36719A3E-F3FD-17A0-4AE4-B02AC70BC520}"/>
                </a:ext>
              </a:extLst>
            </p:cNvPr>
            <p:cNvSpPr/>
            <p:nvPr/>
          </p:nvSpPr>
          <p:spPr>
            <a:xfrm>
              <a:off x="286459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ABE45497-F424-0541-CDD1-2D63C2699DDE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B7395D46-044B-A1DA-6924-C52ED69AF497}"/>
                </a:ext>
              </a:extLst>
            </p:cNvPr>
            <p:cNvSpPr/>
            <p:nvPr/>
          </p:nvSpPr>
          <p:spPr>
            <a:xfrm>
              <a:off x="286459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2B924BAE-F2BE-430B-5378-93A6288BDAD9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D2EED49F-6A1D-AC7E-E195-CE311A2BEAA7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90454A71-B991-7EA4-B249-EB962C0EB2D1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770DB105-11B6-E4BC-4333-A7B335AA614B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10CF50E3-94B4-4DC9-CE06-CEC63E570061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FBD26CEE-515D-0173-E63F-D66DCB0530E2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A493C8CF-EBDE-09A1-F0A5-6A02D96F4620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F6D66859-6BAB-BF1F-0475-31FEE3BA2477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683192A3-ED55-9D61-73CC-82A510403DAC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8B6EF156-E017-E4C7-F9B9-11D79403FBB8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86DE3BA9-94CB-9204-35A7-DACFBC9963AF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BFDF7C32-C1C8-9E84-7EAC-91D4DCFEF80B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82834BAA-C1E6-5901-1678-E2ED915EE3C7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0AE9C981-E569-05F7-FCB4-59091405991F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62543C7B-AF1D-5627-459E-E6107DDA4DA6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E85C290B-408A-9930-F8E3-339E68D23BDA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20ED1838-4467-7224-87FC-3F640535F256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21504069-EDD4-59AB-9C45-FC2F53E507CF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B0F1E190-6B78-BB1D-E540-F7FD244CB1DC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C0AEC294-3D06-790B-1E1D-36F9AA3A0DF6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2FD65392-1B8F-426F-5BFD-8661D7CA4A8E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9F022D50-C00D-E7B1-0B55-A2451D2AE6BE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D7E756D-D9C6-284C-66CC-D9C1D5734BFB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ACBF46ED-CF0F-26FE-D4E0-EB8C9501B237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57C477C3-7600-B378-3071-72AF03F30593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24E81AF1-6139-478F-2574-5FD6E45B6FD6}"/>
                </a:ext>
              </a:extLst>
            </p:cNvPr>
            <p:cNvSpPr/>
            <p:nvPr/>
          </p:nvSpPr>
          <p:spPr>
            <a:xfrm>
              <a:off x="286459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B9920BC5-F425-BFFB-0D64-90933C92DF00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DDA731A1-8830-ABFA-879E-B0C6F342ACE6}"/>
                </a:ext>
              </a:extLst>
            </p:cNvPr>
            <p:cNvSpPr/>
            <p:nvPr/>
          </p:nvSpPr>
          <p:spPr>
            <a:xfrm>
              <a:off x="286459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A11A6CF3-77DF-E2A6-F14C-F4A0151C2026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D7B6180D-2D9A-4F5D-738C-48DD09BC86DA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4956E44F-A2BC-AA02-073B-A92608978F30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13179781-FBD0-042E-80CE-D4979D050BF0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F18F6C2F-89DE-336C-72D6-30AEA47C0C5A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F53B57AC-FDC4-CBA2-9B94-14A48181260E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FCBE11A0-57E7-18D8-946C-4FFAB66C94A5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8FACF34B-8B30-A61A-E5DE-342CE9C296B2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E896A057-7EFD-7D45-EB57-FAA4B3159089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E197A224-37F0-F119-7C9F-8A591CBF183E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85558375-4AC3-8728-1B01-9545D6AD54B9}"/>
                </a:ext>
              </a:extLst>
            </p:cNvPr>
            <p:cNvSpPr/>
            <p:nvPr/>
          </p:nvSpPr>
          <p:spPr>
            <a:xfrm>
              <a:off x="1698242" y="204116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3B101027-4066-2573-FB40-9B5A77D64708}"/>
                </a:ext>
              </a:extLst>
            </p:cNvPr>
            <p:cNvSpPr/>
            <p:nvPr/>
          </p:nvSpPr>
          <p:spPr>
            <a:xfrm>
              <a:off x="199007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E6B5AD74-1FD1-6636-EB28-434D8FA655B9}"/>
                </a:ext>
              </a:extLst>
            </p:cNvPr>
            <p:cNvSpPr/>
            <p:nvPr/>
          </p:nvSpPr>
          <p:spPr>
            <a:xfrm>
              <a:off x="140641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3204B3C9-2B46-8D69-9F15-588CB1B7C90C}"/>
                </a:ext>
              </a:extLst>
            </p:cNvPr>
            <p:cNvSpPr/>
            <p:nvPr/>
          </p:nvSpPr>
          <p:spPr>
            <a:xfrm>
              <a:off x="111458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A8CB73C3-C0EE-854F-27B7-800DA4B5A3EF}"/>
                </a:ext>
              </a:extLst>
            </p:cNvPr>
            <p:cNvSpPr/>
            <p:nvPr/>
          </p:nvSpPr>
          <p:spPr>
            <a:xfrm>
              <a:off x="228141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F17E67CC-3BDD-3151-59FB-057DAF8EA3C7}"/>
                </a:ext>
              </a:extLst>
            </p:cNvPr>
            <p:cNvSpPr/>
            <p:nvPr/>
          </p:nvSpPr>
          <p:spPr>
            <a:xfrm>
              <a:off x="82323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5E755954-E044-77E7-F00E-61994648789B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A3F71859-F7BC-7FE8-310D-C2CA67470CD8}"/>
                </a:ext>
              </a:extLst>
            </p:cNvPr>
            <p:cNvSpPr/>
            <p:nvPr/>
          </p:nvSpPr>
          <p:spPr>
            <a:xfrm>
              <a:off x="286459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E0B07670-E7CE-8133-EF4A-6AD1D3E10562}"/>
                </a:ext>
              </a:extLst>
            </p:cNvPr>
            <p:cNvSpPr/>
            <p:nvPr/>
          </p:nvSpPr>
          <p:spPr>
            <a:xfrm>
              <a:off x="257324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26D2EB6F-28F7-95DE-DF67-AD23288EE56B}"/>
                </a:ext>
              </a:extLst>
            </p:cNvPr>
            <p:cNvSpPr/>
            <p:nvPr/>
          </p:nvSpPr>
          <p:spPr>
            <a:xfrm>
              <a:off x="286459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99F0E8A5-4C03-FB8D-E64B-A71DBFEAD1F9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F4108862-B4FB-8938-8B41-DC714BE48E20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4B50388F-3DA8-FD07-53F5-1027A1BC8456}"/>
                </a:ext>
              </a:extLst>
            </p:cNvPr>
            <p:cNvSpPr/>
            <p:nvPr/>
          </p:nvSpPr>
          <p:spPr>
            <a:xfrm>
              <a:off x="53092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AAC4880C-793A-75BB-1F46-66B3D37DFF49}"/>
                </a:ext>
              </a:extLst>
            </p:cNvPr>
            <p:cNvSpPr/>
            <p:nvPr/>
          </p:nvSpPr>
          <p:spPr>
            <a:xfrm>
              <a:off x="23957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BB2E543C-0689-557B-BF27-E3ECF5F98EEC}"/>
              </a:ext>
            </a:extLst>
          </p:cNvPr>
          <p:cNvGrpSpPr/>
          <p:nvPr/>
        </p:nvGrpSpPr>
        <p:grpSpPr>
          <a:xfrm>
            <a:off x="8205004" y="3648583"/>
            <a:ext cx="2077015" cy="2077212"/>
            <a:chOff x="3470985" y="3402415"/>
            <a:chExt cx="2916845" cy="2917122"/>
          </a:xfrm>
        </p:grpSpPr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49F17E0B-256C-9FC8-3E17-60D2FE0FE1E6}"/>
                </a:ext>
              </a:extLst>
            </p:cNvPr>
            <p:cNvSpPr/>
            <p:nvPr/>
          </p:nvSpPr>
          <p:spPr>
            <a:xfrm>
              <a:off x="4637820" y="4568513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997AD67E-24C0-8E2D-CF3D-D043EBEE06E1}"/>
                </a:ext>
              </a:extLst>
            </p:cNvPr>
            <p:cNvSpPr/>
            <p:nvPr/>
          </p:nvSpPr>
          <p:spPr>
            <a:xfrm>
              <a:off x="4637820" y="486117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74582C19-82A8-085F-5443-A20FDB5480E1}"/>
                </a:ext>
              </a:extLst>
            </p:cNvPr>
            <p:cNvSpPr/>
            <p:nvPr/>
          </p:nvSpPr>
          <p:spPr>
            <a:xfrm>
              <a:off x="4929650" y="457421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524DE6A3-6952-7D1F-CF75-2DF1EDCD692E}"/>
                </a:ext>
              </a:extLst>
            </p:cNvPr>
            <p:cNvSpPr/>
            <p:nvPr/>
          </p:nvSpPr>
          <p:spPr>
            <a:xfrm>
              <a:off x="4345990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726306F9-11FB-A78A-B4DE-0757FC655EB1}"/>
                </a:ext>
              </a:extLst>
            </p:cNvPr>
            <p:cNvSpPr/>
            <p:nvPr/>
          </p:nvSpPr>
          <p:spPr>
            <a:xfrm>
              <a:off x="4929650" y="4281529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09457139-A889-390D-99A9-C216A9BEEACB}"/>
                </a:ext>
              </a:extLst>
            </p:cNvPr>
            <p:cNvSpPr/>
            <p:nvPr/>
          </p:nvSpPr>
          <p:spPr>
            <a:xfrm>
              <a:off x="5221480" y="457421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34C374D3-561A-E70E-8E32-E2A6B20BF95F}"/>
                </a:ext>
              </a:extLst>
            </p:cNvPr>
            <p:cNvSpPr/>
            <p:nvPr/>
          </p:nvSpPr>
          <p:spPr>
            <a:xfrm>
              <a:off x="4929650" y="486279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E01E16DC-9C12-4647-177A-A0A85F350740}"/>
                </a:ext>
              </a:extLst>
            </p:cNvPr>
            <p:cNvSpPr/>
            <p:nvPr/>
          </p:nvSpPr>
          <p:spPr>
            <a:xfrm>
              <a:off x="5221480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43CC9A1A-6E1E-C6E9-6BDC-A9FFD4413E64}"/>
                </a:ext>
              </a:extLst>
            </p:cNvPr>
            <p:cNvSpPr/>
            <p:nvPr/>
          </p:nvSpPr>
          <p:spPr>
            <a:xfrm>
              <a:off x="5221480" y="428075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DA8F3292-1880-E393-7927-0A701825B927}"/>
                </a:ext>
              </a:extLst>
            </p:cNvPr>
            <p:cNvSpPr/>
            <p:nvPr/>
          </p:nvSpPr>
          <p:spPr>
            <a:xfrm>
              <a:off x="4637820" y="428075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464876F2-ABC0-63F0-C079-ECC3D402717F}"/>
                </a:ext>
              </a:extLst>
            </p:cNvPr>
            <p:cNvSpPr/>
            <p:nvPr/>
          </p:nvSpPr>
          <p:spPr>
            <a:xfrm>
              <a:off x="4345990" y="486279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1D2CB7BD-CF17-38B2-7C1D-4D3CC1376363}"/>
                </a:ext>
              </a:extLst>
            </p:cNvPr>
            <p:cNvSpPr/>
            <p:nvPr/>
          </p:nvSpPr>
          <p:spPr>
            <a:xfrm>
              <a:off x="4345990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9AB0FF5F-0BC6-C303-6A16-49AE8EE1E96D}"/>
                </a:ext>
              </a:extLst>
            </p:cNvPr>
            <p:cNvSpPr/>
            <p:nvPr/>
          </p:nvSpPr>
          <p:spPr>
            <a:xfrm>
              <a:off x="5221480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487BB31B-45F2-5B5B-2F8C-B08D974DDA31}"/>
                </a:ext>
              </a:extLst>
            </p:cNvPr>
            <p:cNvSpPr/>
            <p:nvPr/>
          </p:nvSpPr>
          <p:spPr>
            <a:xfrm>
              <a:off x="4637820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C782166F-CBFD-6949-8BD9-2899A9DC4FDC}"/>
                </a:ext>
              </a:extLst>
            </p:cNvPr>
            <p:cNvSpPr/>
            <p:nvPr/>
          </p:nvSpPr>
          <p:spPr>
            <a:xfrm>
              <a:off x="4930135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EBE6F228-4A9F-0DE8-62F9-0E4AE65A973E}"/>
                </a:ext>
              </a:extLst>
            </p:cNvPr>
            <p:cNvSpPr/>
            <p:nvPr/>
          </p:nvSpPr>
          <p:spPr>
            <a:xfrm>
              <a:off x="4345990" y="428071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0BE9B698-07AB-AB55-2151-07ACCB099D1C}"/>
                </a:ext>
              </a:extLst>
            </p:cNvPr>
            <p:cNvSpPr/>
            <p:nvPr/>
          </p:nvSpPr>
          <p:spPr>
            <a:xfrm>
              <a:off x="5512825" y="457421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F0BDAA06-3D6C-549D-4924-34A0BD2D6502}"/>
                </a:ext>
              </a:extLst>
            </p:cNvPr>
            <p:cNvSpPr/>
            <p:nvPr/>
          </p:nvSpPr>
          <p:spPr>
            <a:xfrm>
              <a:off x="551282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66D299C7-1701-7502-BF1F-913DB899AE0D}"/>
                </a:ext>
              </a:extLst>
            </p:cNvPr>
            <p:cNvSpPr/>
            <p:nvPr/>
          </p:nvSpPr>
          <p:spPr>
            <a:xfrm>
              <a:off x="5512825" y="428075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C47463DA-F8F7-FA02-226D-1E949D63C0F9}"/>
                </a:ext>
              </a:extLst>
            </p:cNvPr>
            <p:cNvSpPr/>
            <p:nvPr/>
          </p:nvSpPr>
          <p:spPr>
            <a:xfrm>
              <a:off x="5512825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E07B2530-E69B-9E67-B5B4-E031EC9C4ED3}"/>
                </a:ext>
              </a:extLst>
            </p:cNvPr>
            <p:cNvSpPr/>
            <p:nvPr/>
          </p:nvSpPr>
          <p:spPr>
            <a:xfrm>
              <a:off x="4054645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22AF15B5-87DD-9A92-A143-B5F96E94CCC9}"/>
                </a:ext>
              </a:extLst>
            </p:cNvPr>
            <p:cNvSpPr/>
            <p:nvPr/>
          </p:nvSpPr>
          <p:spPr>
            <a:xfrm>
              <a:off x="405464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ADB3574B-7481-13C2-0DB6-72C748220736}"/>
                </a:ext>
              </a:extLst>
            </p:cNvPr>
            <p:cNvSpPr/>
            <p:nvPr/>
          </p:nvSpPr>
          <p:spPr>
            <a:xfrm>
              <a:off x="4054645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58BEF7A1-B273-7CAD-A7AF-3C473A684208}"/>
                </a:ext>
              </a:extLst>
            </p:cNvPr>
            <p:cNvSpPr/>
            <p:nvPr/>
          </p:nvSpPr>
          <p:spPr>
            <a:xfrm>
              <a:off x="4054645" y="428071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3907C26B-0A5C-518A-BB63-C2305306B6EF}"/>
                </a:ext>
              </a:extLst>
            </p:cNvPr>
            <p:cNvSpPr/>
            <p:nvPr/>
          </p:nvSpPr>
          <p:spPr>
            <a:xfrm>
              <a:off x="4929650" y="3990447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A67A5B6-1A49-CF76-A28B-1550D45896BF}"/>
                </a:ext>
              </a:extLst>
            </p:cNvPr>
            <p:cNvSpPr/>
            <p:nvPr/>
          </p:nvSpPr>
          <p:spPr>
            <a:xfrm>
              <a:off x="5221480" y="398967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EA82BC77-A766-A697-EC85-F81C74E990FA}"/>
                </a:ext>
              </a:extLst>
            </p:cNvPr>
            <p:cNvSpPr/>
            <p:nvPr/>
          </p:nvSpPr>
          <p:spPr>
            <a:xfrm>
              <a:off x="4637820" y="398967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6673D9FA-4AF1-94A3-1529-77C20BB93E24}"/>
                </a:ext>
              </a:extLst>
            </p:cNvPr>
            <p:cNvSpPr/>
            <p:nvPr/>
          </p:nvSpPr>
          <p:spPr>
            <a:xfrm>
              <a:off x="4345990" y="398963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1A77F771-4D04-22F6-0DE6-8224DD8490E4}"/>
                </a:ext>
              </a:extLst>
            </p:cNvPr>
            <p:cNvSpPr/>
            <p:nvPr/>
          </p:nvSpPr>
          <p:spPr>
            <a:xfrm>
              <a:off x="5512825" y="398967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F6B8CAD6-AB25-36B1-A90C-14C2B723E88A}"/>
                </a:ext>
              </a:extLst>
            </p:cNvPr>
            <p:cNvSpPr/>
            <p:nvPr/>
          </p:nvSpPr>
          <p:spPr>
            <a:xfrm>
              <a:off x="4054645" y="398963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6FE8AFD4-603E-4BC3-EDD2-326346834375}"/>
                </a:ext>
              </a:extLst>
            </p:cNvPr>
            <p:cNvSpPr/>
            <p:nvPr/>
          </p:nvSpPr>
          <p:spPr>
            <a:xfrm>
              <a:off x="4345990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A4D4793A-1D53-8547-A05E-817437632787}"/>
                </a:ext>
              </a:extLst>
            </p:cNvPr>
            <p:cNvSpPr/>
            <p:nvPr/>
          </p:nvSpPr>
          <p:spPr>
            <a:xfrm>
              <a:off x="5221480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86673C8E-E315-F444-479F-AB9BBBA8ED36}"/>
                </a:ext>
              </a:extLst>
            </p:cNvPr>
            <p:cNvSpPr/>
            <p:nvPr/>
          </p:nvSpPr>
          <p:spPr>
            <a:xfrm>
              <a:off x="4637820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4355A40D-C1F6-0F78-15D2-5F6073CF32FC}"/>
                </a:ext>
              </a:extLst>
            </p:cNvPr>
            <p:cNvSpPr/>
            <p:nvPr/>
          </p:nvSpPr>
          <p:spPr>
            <a:xfrm>
              <a:off x="4930135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90704D0C-EEBF-2ED7-3CEC-780F9F70C706}"/>
                </a:ext>
              </a:extLst>
            </p:cNvPr>
            <p:cNvSpPr/>
            <p:nvPr/>
          </p:nvSpPr>
          <p:spPr>
            <a:xfrm>
              <a:off x="5512825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F89876AF-78EE-4FDD-8F40-9D6688D3586E}"/>
                </a:ext>
              </a:extLst>
            </p:cNvPr>
            <p:cNvSpPr/>
            <p:nvPr/>
          </p:nvSpPr>
          <p:spPr>
            <a:xfrm>
              <a:off x="4054645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EEB3DCA5-F2C3-41BE-AA3F-FAB76659E05E}"/>
                </a:ext>
              </a:extLst>
            </p:cNvPr>
            <p:cNvSpPr/>
            <p:nvPr/>
          </p:nvSpPr>
          <p:spPr>
            <a:xfrm>
              <a:off x="5804655" y="457421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0D4CA8FA-6C0A-52FE-0BAA-C77FF0E078B1}"/>
                </a:ext>
              </a:extLst>
            </p:cNvPr>
            <p:cNvSpPr/>
            <p:nvPr/>
          </p:nvSpPr>
          <p:spPr>
            <a:xfrm>
              <a:off x="580465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897BCCC4-C05C-7D85-DC40-831F808743C8}"/>
                </a:ext>
              </a:extLst>
            </p:cNvPr>
            <p:cNvSpPr/>
            <p:nvPr/>
          </p:nvSpPr>
          <p:spPr>
            <a:xfrm>
              <a:off x="5804655" y="428075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A815E687-E0C7-9E67-CEF0-09B4702D9E41}"/>
                </a:ext>
              </a:extLst>
            </p:cNvPr>
            <p:cNvSpPr/>
            <p:nvPr/>
          </p:nvSpPr>
          <p:spPr>
            <a:xfrm>
              <a:off x="5804655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0CD3541A-9354-C864-19EF-85F69F61DEE8}"/>
                </a:ext>
              </a:extLst>
            </p:cNvPr>
            <p:cNvSpPr/>
            <p:nvPr/>
          </p:nvSpPr>
          <p:spPr>
            <a:xfrm>
              <a:off x="6096000" y="457421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13F8CD7E-A236-A23A-022E-40EECE9760E3}"/>
                </a:ext>
              </a:extLst>
            </p:cNvPr>
            <p:cNvSpPr/>
            <p:nvPr/>
          </p:nvSpPr>
          <p:spPr>
            <a:xfrm>
              <a:off x="6096000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FC6D7CE6-B720-8EB7-127B-2F202A4CED72}"/>
                </a:ext>
              </a:extLst>
            </p:cNvPr>
            <p:cNvSpPr/>
            <p:nvPr/>
          </p:nvSpPr>
          <p:spPr>
            <a:xfrm>
              <a:off x="6096000" y="428075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C665EDA5-435E-1DA5-8DAD-B451C25E5A7D}"/>
                </a:ext>
              </a:extLst>
            </p:cNvPr>
            <p:cNvSpPr/>
            <p:nvPr/>
          </p:nvSpPr>
          <p:spPr>
            <a:xfrm>
              <a:off x="6096000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747B4F50-C5D1-48A7-1380-7BE1B13F9B78}"/>
                </a:ext>
              </a:extLst>
            </p:cNvPr>
            <p:cNvSpPr/>
            <p:nvPr/>
          </p:nvSpPr>
          <p:spPr>
            <a:xfrm>
              <a:off x="5804655" y="398967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BF316C9E-703C-1343-CC26-6C1D72015665}"/>
                </a:ext>
              </a:extLst>
            </p:cNvPr>
            <p:cNvSpPr/>
            <p:nvPr/>
          </p:nvSpPr>
          <p:spPr>
            <a:xfrm>
              <a:off x="6096000" y="398967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85E973AF-4374-6875-B6BD-4C6E5562350D}"/>
                </a:ext>
              </a:extLst>
            </p:cNvPr>
            <p:cNvSpPr/>
            <p:nvPr/>
          </p:nvSpPr>
          <p:spPr>
            <a:xfrm>
              <a:off x="5804655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57BD8293-98E5-8397-53BA-AF87948D5D95}"/>
                </a:ext>
              </a:extLst>
            </p:cNvPr>
            <p:cNvSpPr/>
            <p:nvPr/>
          </p:nvSpPr>
          <p:spPr>
            <a:xfrm>
              <a:off x="6096000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61493898-4DEB-6C98-8C5D-8FA0E8E94FC8}"/>
                </a:ext>
              </a:extLst>
            </p:cNvPr>
            <p:cNvSpPr/>
            <p:nvPr/>
          </p:nvSpPr>
          <p:spPr>
            <a:xfrm>
              <a:off x="3762330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3576A8DB-2252-F983-6931-73925B739E8E}"/>
                </a:ext>
              </a:extLst>
            </p:cNvPr>
            <p:cNvSpPr/>
            <p:nvPr/>
          </p:nvSpPr>
          <p:spPr>
            <a:xfrm>
              <a:off x="3762330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E0A0A2E2-915F-5432-5589-7058A2C48941}"/>
                </a:ext>
              </a:extLst>
            </p:cNvPr>
            <p:cNvSpPr/>
            <p:nvPr/>
          </p:nvSpPr>
          <p:spPr>
            <a:xfrm>
              <a:off x="3762330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B1409514-98DE-E5E4-1DD9-AEF4FC64B3E2}"/>
                </a:ext>
              </a:extLst>
            </p:cNvPr>
            <p:cNvSpPr/>
            <p:nvPr/>
          </p:nvSpPr>
          <p:spPr>
            <a:xfrm>
              <a:off x="3762330" y="428071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32D3A9AD-AE49-5ED2-2E5A-1DB54FC6686F}"/>
                </a:ext>
              </a:extLst>
            </p:cNvPr>
            <p:cNvSpPr/>
            <p:nvPr/>
          </p:nvSpPr>
          <p:spPr>
            <a:xfrm>
              <a:off x="3470985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168D3E8A-2560-34C6-1FE0-11ADE44E6E76}"/>
                </a:ext>
              </a:extLst>
            </p:cNvPr>
            <p:cNvSpPr/>
            <p:nvPr/>
          </p:nvSpPr>
          <p:spPr>
            <a:xfrm>
              <a:off x="347098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278ACF62-AEF6-77AF-2599-C334827B59AD}"/>
                </a:ext>
              </a:extLst>
            </p:cNvPr>
            <p:cNvSpPr/>
            <p:nvPr/>
          </p:nvSpPr>
          <p:spPr>
            <a:xfrm>
              <a:off x="3470985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4D98DC1E-0718-34FC-F0B9-A0D0894112DF}"/>
                </a:ext>
              </a:extLst>
            </p:cNvPr>
            <p:cNvSpPr/>
            <p:nvPr/>
          </p:nvSpPr>
          <p:spPr>
            <a:xfrm>
              <a:off x="3470985" y="428071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B75B2231-785E-A9A7-3C48-4A7A7ECFF4DD}"/>
                </a:ext>
              </a:extLst>
            </p:cNvPr>
            <p:cNvSpPr/>
            <p:nvPr/>
          </p:nvSpPr>
          <p:spPr>
            <a:xfrm>
              <a:off x="3762330" y="39896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30B63403-4BDF-2B91-AC19-E5E8A2D03A7D}"/>
                </a:ext>
              </a:extLst>
            </p:cNvPr>
            <p:cNvSpPr/>
            <p:nvPr/>
          </p:nvSpPr>
          <p:spPr>
            <a:xfrm>
              <a:off x="3470985" y="39896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4F997AC0-90D8-3422-5656-7B39BD0202A7}"/>
                </a:ext>
              </a:extLst>
            </p:cNvPr>
            <p:cNvSpPr/>
            <p:nvPr/>
          </p:nvSpPr>
          <p:spPr>
            <a:xfrm>
              <a:off x="3762330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053BAECC-D3EA-2B2B-BA2B-5B316A082DEC}"/>
                </a:ext>
              </a:extLst>
            </p:cNvPr>
            <p:cNvSpPr/>
            <p:nvPr/>
          </p:nvSpPr>
          <p:spPr>
            <a:xfrm>
              <a:off x="3470985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C0A5DE69-F1A0-2B2C-C274-30BCBDDD40B4}"/>
                </a:ext>
              </a:extLst>
            </p:cNvPr>
            <p:cNvSpPr/>
            <p:nvPr/>
          </p:nvSpPr>
          <p:spPr>
            <a:xfrm>
              <a:off x="434599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473D954A-3EED-5219-7E7F-832B3FB20D7B}"/>
                </a:ext>
              </a:extLst>
            </p:cNvPr>
            <p:cNvSpPr/>
            <p:nvPr/>
          </p:nvSpPr>
          <p:spPr>
            <a:xfrm>
              <a:off x="522148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DF9616C-3F8D-0C88-CF4E-EA21AB73E99D}"/>
                </a:ext>
              </a:extLst>
            </p:cNvPr>
            <p:cNvSpPr/>
            <p:nvPr/>
          </p:nvSpPr>
          <p:spPr>
            <a:xfrm>
              <a:off x="463782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E89B5EA0-37F0-6B02-0650-FF79568482B7}"/>
                </a:ext>
              </a:extLst>
            </p:cNvPr>
            <p:cNvSpPr/>
            <p:nvPr/>
          </p:nvSpPr>
          <p:spPr>
            <a:xfrm>
              <a:off x="493013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5BCE3594-A6D2-E2A3-37A3-6696A0E348AE}"/>
                </a:ext>
              </a:extLst>
            </p:cNvPr>
            <p:cNvSpPr/>
            <p:nvPr/>
          </p:nvSpPr>
          <p:spPr>
            <a:xfrm>
              <a:off x="5512825" y="573425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A44CAA77-8E48-38EC-4E71-232E336ABF41}"/>
                </a:ext>
              </a:extLst>
            </p:cNvPr>
            <p:cNvSpPr/>
            <p:nvPr/>
          </p:nvSpPr>
          <p:spPr>
            <a:xfrm>
              <a:off x="405464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50EE4470-28D5-3485-3A04-91C2357E235A}"/>
                </a:ext>
              </a:extLst>
            </p:cNvPr>
            <p:cNvSpPr/>
            <p:nvPr/>
          </p:nvSpPr>
          <p:spPr>
            <a:xfrm>
              <a:off x="434599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18D7A83C-4343-771B-FCFF-602718C64970}"/>
                </a:ext>
              </a:extLst>
            </p:cNvPr>
            <p:cNvSpPr/>
            <p:nvPr/>
          </p:nvSpPr>
          <p:spPr>
            <a:xfrm>
              <a:off x="522148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C4599C26-F609-7005-9D3F-3D56A7DBE8F1}"/>
                </a:ext>
              </a:extLst>
            </p:cNvPr>
            <p:cNvSpPr/>
            <p:nvPr/>
          </p:nvSpPr>
          <p:spPr>
            <a:xfrm>
              <a:off x="463782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FF7A8C87-C0E1-F21D-21E9-AAF41AFB7434}"/>
                </a:ext>
              </a:extLst>
            </p:cNvPr>
            <p:cNvSpPr/>
            <p:nvPr/>
          </p:nvSpPr>
          <p:spPr>
            <a:xfrm>
              <a:off x="493013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83A80BE1-5880-E1E8-4EA9-CCE3725132B2}"/>
                </a:ext>
              </a:extLst>
            </p:cNvPr>
            <p:cNvSpPr/>
            <p:nvPr/>
          </p:nvSpPr>
          <p:spPr>
            <a:xfrm>
              <a:off x="551282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AD90D2E5-2762-B8EE-8C53-D060DEB7139E}"/>
                </a:ext>
              </a:extLst>
            </p:cNvPr>
            <p:cNvSpPr/>
            <p:nvPr/>
          </p:nvSpPr>
          <p:spPr>
            <a:xfrm>
              <a:off x="405464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E3BEB81-25AB-420C-E337-4A35412E7BF0}"/>
                </a:ext>
              </a:extLst>
            </p:cNvPr>
            <p:cNvSpPr/>
            <p:nvPr/>
          </p:nvSpPr>
          <p:spPr>
            <a:xfrm>
              <a:off x="580465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744CFDAD-C01D-5E35-DDBF-9837E205F02E}"/>
                </a:ext>
              </a:extLst>
            </p:cNvPr>
            <p:cNvSpPr/>
            <p:nvPr/>
          </p:nvSpPr>
          <p:spPr>
            <a:xfrm>
              <a:off x="609600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1A16DDBE-6738-2C71-9651-A3AE824F90D8}"/>
                </a:ext>
              </a:extLst>
            </p:cNvPr>
            <p:cNvSpPr/>
            <p:nvPr/>
          </p:nvSpPr>
          <p:spPr>
            <a:xfrm>
              <a:off x="580465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3D43E532-CBB4-816E-121C-62B58DE44353}"/>
                </a:ext>
              </a:extLst>
            </p:cNvPr>
            <p:cNvSpPr/>
            <p:nvPr/>
          </p:nvSpPr>
          <p:spPr>
            <a:xfrm>
              <a:off x="609600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5297AA08-74B0-7B0C-42C9-B9A3E835CC33}"/>
                </a:ext>
              </a:extLst>
            </p:cNvPr>
            <p:cNvSpPr/>
            <p:nvPr/>
          </p:nvSpPr>
          <p:spPr>
            <a:xfrm>
              <a:off x="376233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CEEEA76E-135F-19CA-359B-521C7E1A63EF}"/>
                </a:ext>
              </a:extLst>
            </p:cNvPr>
            <p:cNvSpPr/>
            <p:nvPr/>
          </p:nvSpPr>
          <p:spPr>
            <a:xfrm>
              <a:off x="347098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11998A7D-92FA-C6D9-960E-0F7FB3F30BCD}"/>
                </a:ext>
              </a:extLst>
            </p:cNvPr>
            <p:cNvSpPr/>
            <p:nvPr/>
          </p:nvSpPr>
          <p:spPr>
            <a:xfrm>
              <a:off x="376233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7C402934-B650-EDC4-586A-0723B7A155C3}"/>
                </a:ext>
              </a:extLst>
            </p:cNvPr>
            <p:cNvSpPr/>
            <p:nvPr/>
          </p:nvSpPr>
          <p:spPr>
            <a:xfrm>
              <a:off x="347098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FC73E822-9D54-2BEC-5FA5-798C4646DD60}"/>
                </a:ext>
              </a:extLst>
            </p:cNvPr>
            <p:cNvSpPr/>
            <p:nvPr/>
          </p:nvSpPr>
          <p:spPr>
            <a:xfrm>
              <a:off x="4929650" y="3699344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D3C2A3E8-50B3-FC59-222D-D42860DECC51}"/>
                </a:ext>
              </a:extLst>
            </p:cNvPr>
            <p:cNvSpPr/>
            <p:nvPr/>
          </p:nvSpPr>
          <p:spPr>
            <a:xfrm>
              <a:off x="5221480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79E8DE11-00ED-A030-DC91-ADDAB106619D}"/>
                </a:ext>
              </a:extLst>
            </p:cNvPr>
            <p:cNvSpPr/>
            <p:nvPr/>
          </p:nvSpPr>
          <p:spPr>
            <a:xfrm>
              <a:off x="4637820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866F2FC2-21E3-B6D4-D6A1-30416A5911AD}"/>
                </a:ext>
              </a:extLst>
            </p:cNvPr>
            <p:cNvSpPr/>
            <p:nvPr/>
          </p:nvSpPr>
          <p:spPr>
            <a:xfrm>
              <a:off x="4345990" y="369853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B7071939-6C59-2745-D54F-0BC917270E48}"/>
                </a:ext>
              </a:extLst>
            </p:cNvPr>
            <p:cNvSpPr/>
            <p:nvPr/>
          </p:nvSpPr>
          <p:spPr>
            <a:xfrm>
              <a:off x="5512825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811ED51F-D004-1E40-F5E4-51E7FF568556}"/>
                </a:ext>
              </a:extLst>
            </p:cNvPr>
            <p:cNvSpPr/>
            <p:nvPr/>
          </p:nvSpPr>
          <p:spPr>
            <a:xfrm>
              <a:off x="4054645" y="3698532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E976644D-3289-3C71-6E4D-14053E7E341D}"/>
                </a:ext>
              </a:extLst>
            </p:cNvPr>
            <p:cNvSpPr/>
            <p:nvPr/>
          </p:nvSpPr>
          <p:spPr>
            <a:xfrm>
              <a:off x="4929407" y="3402415"/>
              <a:ext cx="291830" cy="2926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E91E03BF-AA93-E2BC-002E-C16911739459}"/>
                </a:ext>
              </a:extLst>
            </p:cNvPr>
            <p:cNvSpPr/>
            <p:nvPr/>
          </p:nvSpPr>
          <p:spPr>
            <a:xfrm>
              <a:off x="5221480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764BE695-31E6-6DA9-1CC6-5CCE1A2175B9}"/>
                </a:ext>
              </a:extLst>
            </p:cNvPr>
            <p:cNvSpPr/>
            <p:nvPr/>
          </p:nvSpPr>
          <p:spPr>
            <a:xfrm>
              <a:off x="4637820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C7B14BA5-31F4-34AB-4CAE-92D7F01C2234}"/>
                </a:ext>
              </a:extLst>
            </p:cNvPr>
            <p:cNvSpPr/>
            <p:nvPr/>
          </p:nvSpPr>
          <p:spPr>
            <a:xfrm>
              <a:off x="4345990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C138A78D-35CA-D5B2-7561-FEC64A9213EF}"/>
                </a:ext>
              </a:extLst>
            </p:cNvPr>
            <p:cNvSpPr/>
            <p:nvPr/>
          </p:nvSpPr>
          <p:spPr>
            <a:xfrm>
              <a:off x="5512825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7978C61B-1E2C-91FA-8B88-15C3A96B99AA}"/>
                </a:ext>
              </a:extLst>
            </p:cNvPr>
            <p:cNvSpPr/>
            <p:nvPr/>
          </p:nvSpPr>
          <p:spPr>
            <a:xfrm>
              <a:off x="4054645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B708230E-ADB8-56AA-0BE6-09D40A980C7A}"/>
                </a:ext>
              </a:extLst>
            </p:cNvPr>
            <p:cNvSpPr/>
            <p:nvPr/>
          </p:nvSpPr>
          <p:spPr>
            <a:xfrm>
              <a:off x="5804655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654A7A99-1E03-716F-2330-2404029132CF}"/>
                </a:ext>
              </a:extLst>
            </p:cNvPr>
            <p:cNvSpPr/>
            <p:nvPr/>
          </p:nvSpPr>
          <p:spPr>
            <a:xfrm>
              <a:off x="6096000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C95911F8-B58D-91D8-AA55-2FB40CF136DA}"/>
                </a:ext>
              </a:extLst>
            </p:cNvPr>
            <p:cNvSpPr/>
            <p:nvPr/>
          </p:nvSpPr>
          <p:spPr>
            <a:xfrm>
              <a:off x="5804655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F9C632B6-170E-DAD4-774C-05282EBC6602}"/>
                </a:ext>
              </a:extLst>
            </p:cNvPr>
            <p:cNvSpPr/>
            <p:nvPr/>
          </p:nvSpPr>
          <p:spPr>
            <a:xfrm>
              <a:off x="6096000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574BA03D-91F0-9AA0-66FD-B260C505FAE7}"/>
                </a:ext>
              </a:extLst>
            </p:cNvPr>
            <p:cNvSpPr/>
            <p:nvPr/>
          </p:nvSpPr>
          <p:spPr>
            <a:xfrm>
              <a:off x="3762330" y="3698532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4E19F62F-ADFD-BAF5-A6FC-34CEEA17941C}"/>
                </a:ext>
              </a:extLst>
            </p:cNvPr>
            <p:cNvSpPr/>
            <p:nvPr/>
          </p:nvSpPr>
          <p:spPr>
            <a:xfrm>
              <a:off x="3470985" y="369853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36BF7BFD-8760-7088-8B85-FD76DCF119D9}"/>
                </a:ext>
              </a:extLst>
            </p:cNvPr>
            <p:cNvSpPr/>
            <p:nvPr/>
          </p:nvSpPr>
          <p:spPr>
            <a:xfrm>
              <a:off x="3762330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3C2B276E-2592-E605-90E8-E0787C2984F5}"/>
                </a:ext>
              </a:extLst>
            </p:cNvPr>
            <p:cNvSpPr/>
            <p:nvPr/>
          </p:nvSpPr>
          <p:spPr>
            <a:xfrm>
              <a:off x="3470985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9" name="TextBox 708">
                <a:extLst>
                  <a:ext uri="{FF2B5EF4-FFF2-40B4-BE49-F238E27FC236}">
                    <a16:creationId xmlns:a16="http://schemas.microsoft.com/office/drawing/2014/main" id="{F6A7F924-D0BB-441A-1CA5-CAD8C5C12655}"/>
                  </a:ext>
                </a:extLst>
              </p:cNvPr>
              <p:cNvSpPr txBox="1"/>
              <p:nvPr/>
            </p:nvSpPr>
            <p:spPr>
              <a:xfrm>
                <a:off x="5984962" y="5710026"/>
                <a:ext cx="184012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709" name="TextBox 708">
                <a:extLst>
                  <a:ext uri="{FF2B5EF4-FFF2-40B4-BE49-F238E27FC236}">
                    <a16:creationId xmlns:a16="http://schemas.microsoft.com/office/drawing/2014/main" id="{D99E3C0F-5EBE-467B-87F8-EE0AF2393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62" y="5710026"/>
                <a:ext cx="184012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0" name="TextBox 709">
                <a:extLst>
                  <a:ext uri="{FF2B5EF4-FFF2-40B4-BE49-F238E27FC236}">
                    <a16:creationId xmlns:a16="http://schemas.microsoft.com/office/drawing/2014/main" id="{5A644A92-D950-562F-37FB-D398C1094195}"/>
                  </a:ext>
                </a:extLst>
              </p:cNvPr>
              <p:cNvSpPr txBox="1"/>
              <p:nvPr/>
            </p:nvSpPr>
            <p:spPr>
              <a:xfrm>
                <a:off x="8118889" y="5710026"/>
                <a:ext cx="4073111" cy="709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𝑛𝑜𝑡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710" name="TextBox 709">
                <a:extLst>
                  <a:ext uri="{FF2B5EF4-FFF2-40B4-BE49-F238E27FC236}">
                    <a16:creationId xmlns:a16="http://schemas.microsoft.com/office/drawing/2014/main" id="{1E49F5F3-FA9C-4D37-A60F-5423616E0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889" y="5710026"/>
                <a:ext cx="4073111" cy="709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8934DA-336C-7EC0-6870-F95E2EE0E9ED}"/>
              </a:ext>
            </a:extLst>
          </p:cNvPr>
          <p:cNvCxnSpPr>
            <a:cxnSpLocks/>
          </p:cNvCxnSpPr>
          <p:nvPr/>
        </p:nvCxnSpPr>
        <p:spPr>
          <a:xfrm flipH="1">
            <a:off x="5431250" y="0"/>
            <a:ext cx="16239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>
            <a:extLst>
              <a:ext uri="{FF2B5EF4-FFF2-40B4-BE49-F238E27FC236}">
                <a16:creationId xmlns:a16="http://schemas.microsoft.com/office/drawing/2014/main" id="{D2C7C71F-E512-F89D-999D-29D89156C2FD}"/>
              </a:ext>
            </a:extLst>
          </p:cNvPr>
          <p:cNvCxnSpPr>
            <a:cxnSpLocks/>
          </p:cNvCxnSpPr>
          <p:nvPr/>
        </p:nvCxnSpPr>
        <p:spPr>
          <a:xfrm>
            <a:off x="0" y="32879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07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822F8-C716-FCFC-C587-5C5A1B770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86FAE-6A7E-7DEC-D87D-C34838E76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4" y="722370"/>
            <a:ext cx="11448311" cy="541325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B82B08-E7D5-DFE1-F467-282EE958844D}"/>
              </a:ext>
            </a:extLst>
          </p:cNvPr>
          <p:cNvCxnSpPr>
            <a:cxnSpLocks/>
          </p:cNvCxnSpPr>
          <p:nvPr/>
        </p:nvCxnSpPr>
        <p:spPr>
          <a:xfrm>
            <a:off x="1303506" y="2178996"/>
            <a:ext cx="8501975" cy="0"/>
          </a:xfrm>
          <a:prstGeom prst="line">
            <a:avLst/>
          </a:prstGeom>
          <a:ln w="5715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84620F-78F0-334C-7016-4EBBCC675D32}"/>
              </a:ext>
            </a:extLst>
          </p:cNvPr>
          <p:cNvCxnSpPr>
            <a:cxnSpLocks/>
          </p:cNvCxnSpPr>
          <p:nvPr/>
        </p:nvCxnSpPr>
        <p:spPr>
          <a:xfrm>
            <a:off x="1303506" y="3229583"/>
            <a:ext cx="8501975" cy="0"/>
          </a:xfrm>
          <a:prstGeom prst="line">
            <a:avLst/>
          </a:prstGeom>
          <a:ln w="5715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55953E-D8EB-39C5-AE19-9E492428EFD7}"/>
              </a:ext>
            </a:extLst>
          </p:cNvPr>
          <p:cNvCxnSpPr>
            <a:cxnSpLocks/>
          </p:cNvCxnSpPr>
          <p:nvPr/>
        </p:nvCxnSpPr>
        <p:spPr>
          <a:xfrm>
            <a:off x="1303506" y="1127436"/>
            <a:ext cx="8501975" cy="0"/>
          </a:xfrm>
          <a:prstGeom prst="line">
            <a:avLst/>
          </a:prstGeom>
          <a:ln w="5715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255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6E193-E206-2CE7-1056-3982ED6F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B26AD-BBD2-892C-E0C8-4CAD75FA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3" y="0"/>
            <a:ext cx="9446954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033E91-099E-AC4B-4F79-314B30FE9129}"/>
                  </a:ext>
                </a:extLst>
              </p:cNvPr>
              <p:cNvSpPr txBox="1"/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77FE3A-CE4A-4D2B-BA9B-68F8B679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69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ercooled water">
            <a:hlinkClick r:id="" action="ppaction://media"/>
            <a:extLst>
              <a:ext uri="{FF2B5EF4-FFF2-40B4-BE49-F238E27FC236}">
                <a16:creationId xmlns:a16="http://schemas.microsoft.com/office/drawing/2014/main" id="{B02D114C-DE01-4FD3-956D-FAA51EC05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1186A-6566-1EDA-2286-4767B419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224F42-F7A2-8B9C-435A-CF20035BCB5C}"/>
                  </a:ext>
                </a:extLst>
              </p:cNvPr>
              <p:cNvSpPr txBox="1"/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E2D605-4B1E-484A-8584-EC5205487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C16CA36-2F43-DF43-68C8-5B5F3930B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17" y="0"/>
            <a:ext cx="9487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70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3FAD8F-BAE9-4D8A-B32E-30A9395CF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5" y="1934735"/>
            <a:ext cx="5831582" cy="3429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4B9F73-63AC-53FD-AD1C-73ADD793F03D}"/>
                  </a:ext>
                </a:extLst>
              </p:cNvPr>
              <p:cNvSpPr txBox="1"/>
              <p:nvPr/>
            </p:nvSpPr>
            <p:spPr>
              <a:xfrm>
                <a:off x="7296553" y="2601352"/>
                <a:ext cx="3484445" cy="1578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𝐷𝑖𝑓𝑓𝑢𝑠𝑖𝑜𝑛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𝐵𝑎𝑙𝑙𝑖𝑠𝑡𝑖𝑐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𝑊𝑎𝑣𝑒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0.6</m:t>
                          </m:r>
                        </m:sup>
                      </m:sSup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4B9F73-63AC-53FD-AD1C-73ADD793F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553" y="2601352"/>
                <a:ext cx="3484445" cy="15781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06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0E38-2AF0-4417-AD04-D89039878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09630"/>
            <a:ext cx="9144000" cy="8387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Thank you for your attention!</a:t>
            </a:r>
            <a:endParaRPr lang="en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0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86390CB-CE8D-4015-87D2-60F07936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962" y="496681"/>
            <a:ext cx="4389120" cy="809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9A33D9-8CCA-4F72-BF84-92C6E1F0C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961" y="1312403"/>
            <a:ext cx="4389120" cy="68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70B41-020C-41CF-A82B-6BBCCB6EE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961" y="2768459"/>
            <a:ext cx="4389292" cy="102106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EA0B4A5-79C1-4F78-85C2-E98C41B83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614" y="5175092"/>
            <a:ext cx="4389292" cy="10379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FC8EA8-1288-46E7-8032-F4120224B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440" y="6206691"/>
            <a:ext cx="4389121" cy="5918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9F6C11-15F9-4EC0-BFFD-C19DFCF92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959" y="3793358"/>
            <a:ext cx="4389121" cy="583456"/>
          </a:xfrm>
          <a:prstGeom prst="rect">
            <a:avLst/>
          </a:prstGeom>
        </p:spPr>
      </p:pic>
      <p:sp>
        <p:nvSpPr>
          <p:cNvPr id="40" name="PoljeZBesedilom 299">
            <a:extLst>
              <a:ext uri="{FF2B5EF4-FFF2-40B4-BE49-F238E27FC236}">
                <a16:creationId xmlns:a16="http://schemas.microsoft.com/office/drawing/2014/main" id="{8C7FBCA8-86DE-42CC-85E2-68AF9B3047B2}"/>
              </a:ext>
            </a:extLst>
          </p:cNvPr>
          <p:cNvSpPr txBox="1"/>
          <p:nvPr/>
        </p:nvSpPr>
        <p:spPr>
          <a:xfrm>
            <a:off x="1816070" y="59452"/>
            <a:ext cx="40298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n&gt;1-bubbles cannot move</a:t>
            </a:r>
            <a:endParaRPr lang="sl-SI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1" name="PoljeZBesedilom 299">
            <a:extLst>
              <a:ext uri="{FF2B5EF4-FFF2-40B4-BE49-F238E27FC236}">
                <a16:creationId xmlns:a16="http://schemas.microsoft.com/office/drawing/2014/main" id="{F758AB30-95D3-42FA-95F4-8BEFC6AE4A61}"/>
              </a:ext>
            </a:extLst>
          </p:cNvPr>
          <p:cNvSpPr txBox="1"/>
          <p:nvPr/>
        </p:nvSpPr>
        <p:spPr>
          <a:xfrm>
            <a:off x="1995703" y="2333739"/>
            <a:ext cx="36705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1-bubbles can move</a:t>
            </a:r>
            <a:endParaRPr lang="sl-SI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2" name="PoljeZBesedilom 299">
            <a:extLst>
              <a:ext uri="{FF2B5EF4-FFF2-40B4-BE49-F238E27FC236}">
                <a16:creationId xmlns:a16="http://schemas.microsoft.com/office/drawing/2014/main" id="{B8797D60-FED3-494C-9136-5200A2332EE8}"/>
              </a:ext>
            </a:extLst>
          </p:cNvPr>
          <p:cNvSpPr txBox="1"/>
          <p:nvPr/>
        </p:nvSpPr>
        <p:spPr>
          <a:xfrm>
            <a:off x="1347794" y="4744205"/>
            <a:ext cx="49740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n&gt;1-bubbles can exchange spins</a:t>
            </a:r>
            <a:endParaRPr lang="sl-SI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079F3AA-65CB-45B7-9292-DE04633B1A6E}"/>
              </a:ext>
            </a:extLst>
          </p:cNvPr>
          <p:cNvGrpSpPr/>
          <p:nvPr/>
        </p:nvGrpSpPr>
        <p:grpSpPr>
          <a:xfrm>
            <a:off x="6454742" y="511428"/>
            <a:ext cx="4389464" cy="5847246"/>
            <a:chOff x="7802535" y="505377"/>
            <a:chExt cx="4389464" cy="584724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5F97E6E-313E-4529-8D61-0A9810DB5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3998"/>
            <a:stretch/>
          </p:blipFill>
          <p:spPr>
            <a:xfrm>
              <a:off x="7802706" y="505377"/>
              <a:ext cx="4389293" cy="584724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0BB4F94-6BC4-4A7F-996D-C942A7A4851C}"/>
                </a:ext>
              </a:extLst>
            </p:cNvPr>
            <p:cNvSpPr/>
            <p:nvPr/>
          </p:nvSpPr>
          <p:spPr>
            <a:xfrm>
              <a:off x="7802535" y="505377"/>
              <a:ext cx="198465" cy="429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24">
                <a:extLst>
                  <a:ext uri="{FF2B5EF4-FFF2-40B4-BE49-F238E27FC236}">
                    <a16:creationId xmlns:a16="http://schemas.microsoft.com/office/drawing/2014/main" id="{BC8D461A-4076-4FED-9B6D-F242683F9CA5}"/>
                  </a:ext>
                </a:extLst>
              </p:cNvPr>
              <p:cNvSpPr/>
              <p:nvPr/>
            </p:nvSpPr>
            <p:spPr>
              <a:xfrm>
                <a:off x="6653207" y="128064"/>
                <a:ext cx="36151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𝑀𝑃𝑆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ctangle 24">
                <a:extLst>
                  <a:ext uri="{FF2B5EF4-FFF2-40B4-BE49-F238E27FC236}">
                    <a16:creationId xmlns:a16="http://schemas.microsoft.com/office/drawing/2014/main" id="{BC8D461A-4076-4FED-9B6D-F242683F9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07" y="128064"/>
                <a:ext cx="3615118" cy="461665"/>
              </a:xfrm>
              <a:prstGeom prst="rect">
                <a:avLst/>
              </a:prstGeom>
              <a:blipFill>
                <a:blip r:embed="rId9"/>
                <a:stretch>
                  <a:fillRect l="-337" r="-43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351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0DE4D6-ED47-4BDF-A527-15A1D2F7E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2" y="957797"/>
            <a:ext cx="4012829" cy="2479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28BCD-263B-4B12-B947-C4A31474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74" y="955698"/>
            <a:ext cx="3943055" cy="2481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102EA-93AB-4994-BEC0-94468ADDD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972" y="955698"/>
            <a:ext cx="3922928" cy="2481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E64D8-1336-48A0-B338-C981D3D33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2" y="4460971"/>
            <a:ext cx="4012829" cy="2140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EB648A-7C66-4146-A7A2-D86BF9B16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274" y="4460779"/>
            <a:ext cx="3943055" cy="21073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55650-8891-474E-BE87-8FF35601E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972" y="4465727"/>
            <a:ext cx="3922928" cy="2102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D86E3-170E-48E4-BE6F-18E185E98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487"/>
          <a:stretch/>
        </p:blipFill>
        <p:spPr>
          <a:xfrm>
            <a:off x="7278052" y="3442269"/>
            <a:ext cx="4754621" cy="1018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3A6A5D7E-A18C-47DE-A66E-6B583D746C6F}"/>
                  </a:ext>
                </a:extLst>
              </p:cNvPr>
              <p:cNvSpPr/>
              <p:nvPr/>
            </p:nvSpPr>
            <p:spPr>
              <a:xfrm>
                <a:off x="540020" y="3687344"/>
                <a:ext cx="63941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𝐵𝑙𝑜𝑐h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𝑅𝑒𝑑𝑓𝑖𝑒𝑙𝑑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3A6A5D7E-A18C-47DE-A66E-6B583D746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20" y="3687344"/>
                <a:ext cx="6394179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DFD86C43-E1F0-4DB6-84FF-D0428334DDB1}"/>
                  </a:ext>
                </a:extLst>
              </p:cNvPr>
              <p:cNvSpPr/>
              <p:nvPr/>
            </p:nvSpPr>
            <p:spPr>
              <a:xfrm>
                <a:off x="540021" y="256420"/>
                <a:ext cx="317299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DFD86C43-E1F0-4DB6-84FF-D0428334D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21" y="256420"/>
                <a:ext cx="317299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619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0B4ADC-67DD-4C5C-B10D-7B491353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" y="903314"/>
            <a:ext cx="3989577" cy="4376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CCCC-3D0E-493F-B3E9-0F805A14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995" y="903313"/>
            <a:ext cx="3988065" cy="4376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7A0ED0-81C3-40DC-920A-FC42F4BAC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52" y="5590310"/>
            <a:ext cx="7624382" cy="9246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137985-2185-4C26-B9C3-D1D8CCC81C0C}"/>
              </a:ext>
            </a:extLst>
          </p:cNvPr>
          <p:cNvGrpSpPr/>
          <p:nvPr/>
        </p:nvGrpSpPr>
        <p:grpSpPr>
          <a:xfrm>
            <a:off x="8085524" y="1662175"/>
            <a:ext cx="4106476" cy="2858899"/>
            <a:chOff x="4108620" y="678873"/>
            <a:chExt cx="3767689" cy="26877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50F2D5-A1D8-4E24-A6A6-C85AD0C17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699" t="953" r="35398" b="53080"/>
            <a:stretch/>
          </p:blipFill>
          <p:spPr>
            <a:xfrm>
              <a:off x="4108620" y="678873"/>
              <a:ext cx="3767689" cy="26877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00C185-8811-4FD5-BABB-A464AAA8435E}"/>
                </a:ext>
              </a:extLst>
            </p:cNvPr>
            <p:cNvSpPr/>
            <p:nvPr/>
          </p:nvSpPr>
          <p:spPr>
            <a:xfrm>
              <a:off x="4108620" y="678873"/>
              <a:ext cx="291151" cy="667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461538-9143-42DB-A239-4350657A1388}"/>
                </a:ext>
              </a:extLst>
            </p:cNvPr>
            <p:cNvSpPr/>
            <p:nvPr/>
          </p:nvSpPr>
          <p:spPr>
            <a:xfrm>
              <a:off x="7654635" y="678873"/>
              <a:ext cx="221673" cy="667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A252FD-5E72-4450-B042-51867ED2D6CC}"/>
                </a:ext>
              </a:extLst>
            </p:cNvPr>
            <p:cNvSpPr/>
            <p:nvPr/>
          </p:nvSpPr>
          <p:spPr>
            <a:xfrm>
              <a:off x="7654635" y="1916874"/>
              <a:ext cx="221673" cy="667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DC1E17-8E36-4127-A511-EB85B2A95F83}"/>
                </a:ext>
              </a:extLst>
            </p:cNvPr>
            <p:cNvSpPr/>
            <p:nvPr/>
          </p:nvSpPr>
          <p:spPr>
            <a:xfrm>
              <a:off x="7536873" y="2894776"/>
              <a:ext cx="339435" cy="471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ABAC962D-07A5-4281-B47C-09BCAF7BF958}"/>
                  </a:ext>
                </a:extLst>
              </p:cNvPr>
              <p:cNvSpPr/>
              <p:nvPr/>
            </p:nvSpPr>
            <p:spPr>
              <a:xfrm>
                <a:off x="2423909" y="441647"/>
                <a:ext cx="36151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ABAC962D-07A5-4281-B47C-09BCAF7BF9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909" y="441647"/>
                <a:ext cx="361511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A0D0962E-ED3C-4946-B780-634CBAE2473B}"/>
                  </a:ext>
                </a:extLst>
              </p:cNvPr>
              <p:cNvSpPr/>
              <p:nvPr/>
            </p:nvSpPr>
            <p:spPr>
              <a:xfrm>
                <a:off x="8508327" y="1200510"/>
                <a:ext cx="32608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A0D0962E-ED3C-4946-B780-634CBAE247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327" y="1200510"/>
                <a:ext cx="3260869" cy="461665"/>
              </a:xfrm>
              <a:prstGeom prst="rect">
                <a:avLst/>
              </a:prstGeom>
              <a:blipFill>
                <a:blip r:embed="rId7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686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5AC64D-2176-4DB5-84C6-1115B9B9B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07" y="3905209"/>
            <a:ext cx="4000100" cy="2952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F3E5CA-B015-401F-AA4B-F77ED6F7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711" y="3900554"/>
            <a:ext cx="3929548" cy="2952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13CB5E-6471-43F8-AB7E-A5B7B2B13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2973"/>
            <a:ext cx="5334113" cy="30260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B9FD25-9E13-4ABA-B704-923B1D25B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35" y="461665"/>
            <a:ext cx="5452865" cy="2977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6C7926D6-CD48-4C39-A65F-4FC3EBE5569F}"/>
                  </a:ext>
                </a:extLst>
              </p:cNvPr>
              <p:cNvSpPr/>
              <p:nvPr/>
            </p:nvSpPr>
            <p:spPr>
              <a:xfrm>
                <a:off x="1198052" y="0"/>
                <a:ext cx="43430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𝐿𝑖𝑛𝑑𝑏𝑙𝑎𝑑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6C7926D6-CD48-4C39-A65F-4FC3EBE55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052" y="0"/>
                <a:ext cx="4343029" cy="461665"/>
              </a:xfrm>
              <a:prstGeom prst="rect">
                <a:avLst/>
              </a:prstGeom>
              <a:blipFill>
                <a:blip r:embed="rId6"/>
                <a:stretch>
                  <a:fillRect l="-421" r="-98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24">
                <a:extLst>
                  <a:ext uri="{FF2B5EF4-FFF2-40B4-BE49-F238E27FC236}">
                    <a16:creationId xmlns:a16="http://schemas.microsoft.com/office/drawing/2014/main" id="{E0889900-E4BD-461B-9594-25D13B815654}"/>
                  </a:ext>
                </a:extLst>
              </p:cNvPr>
              <p:cNvSpPr/>
              <p:nvPr/>
            </p:nvSpPr>
            <p:spPr>
              <a:xfrm>
                <a:off x="6493711" y="0"/>
                <a:ext cx="43430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𝐿𝑖𝑛𝑑𝑏𝑙𝑎𝑑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24">
                <a:extLst>
                  <a:ext uri="{FF2B5EF4-FFF2-40B4-BE49-F238E27FC236}">
                    <a16:creationId xmlns:a16="http://schemas.microsoft.com/office/drawing/2014/main" id="{E0889900-E4BD-461B-9594-25D13B815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711" y="0"/>
                <a:ext cx="4343029" cy="461665"/>
              </a:xfrm>
              <a:prstGeom prst="rect">
                <a:avLst/>
              </a:prstGeom>
              <a:blipFill>
                <a:blip r:embed="rId7"/>
                <a:stretch>
                  <a:fillRect l="-421" r="-8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D183747B-E6AF-438D-BCE7-91BF17A6D877}"/>
                  </a:ext>
                </a:extLst>
              </p:cNvPr>
              <p:cNvSpPr/>
              <p:nvPr/>
            </p:nvSpPr>
            <p:spPr>
              <a:xfrm>
                <a:off x="6916416" y="3429000"/>
                <a:ext cx="34976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D183747B-E6AF-438D-BCE7-91BF17A6D8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416" y="3429000"/>
                <a:ext cx="3497617" cy="461665"/>
              </a:xfrm>
              <a:prstGeom prst="rect">
                <a:avLst/>
              </a:prstGeom>
              <a:blipFill>
                <a:blip r:embed="rId8"/>
                <a:stretch>
                  <a:fillRect l="-524" r="-20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87D0A7C3-57D5-4252-9BF7-1E9E860D4167}"/>
                  </a:ext>
                </a:extLst>
              </p:cNvPr>
              <p:cNvSpPr/>
              <p:nvPr/>
            </p:nvSpPr>
            <p:spPr>
              <a:xfrm>
                <a:off x="1582303" y="3429000"/>
                <a:ext cx="34976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87D0A7C3-57D5-4252-9BF7-1E9E860D4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03" y="3429000"/>
                <a:ext cx="3497617" cy="461665"/>
              </a:xfrm>
              <a:prstGeom prst="rect">
                <a:avLst/>
              </a:prstGeom>
              <a:blipFill>
                <a:blip r:embed="rId9"/>
                <a:stretch>
                  <a:fillRect l="-524" r="-20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482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AB7F79-B392-41FB-8311-6FABD6CDB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61923"/>
            <a:ext cx="6045697" cy="2815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38241-A6BC-4AB7-85A1-156EE311B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9074"/>
          <a:stretch/>
        </p:blipFill>
        <p:spPr>
          <a:xfrm>
            <a:off x="85494" y="807396"/>
            <a:ext cx="6010506" cy="2670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5255D-2B95-4588-921A-B024A73BB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718" y="3893127"/>
            <a:ext cx="3397776" cy="251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A1E7C-F37D-46DC-85C1-5F4AD2905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25"/>
          <a:stretch/>
        </p:blipFill>
        <p:spPr>
          <a:xfrm>
            <a:off x="85494" y="3893127"/>
            <a:ext cx="6010506" cy="2573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404F3C25-C7F9-42CF-8C09-FC1F306485AC}"/>
                  </a:ext>
                </a:extLst>
              </p:cNvPr>
              <p:cNvSpPr/>
              <p:nvPr/>
            </p:nvSpPr>
            <p:spPr>
              <a:xfrm>
                <a:off x="7370040" y="3429000"/>
                <a:ext cx="34976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404F3C25-C7F9-42CF-8C09-FC1F30648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040" y="3429000"/>
                <a:ext cx="3497617" cy="461665"/>
              </a:xfrm>
              <a:prstGeom prst="rect">
                <a:avLst/>
              </a:prstGeom>
              <a:blipFill>
                <a:blip r:embed="rId5"/>
                <a:stretch>
                  <a:fillRect l="-523" r="-191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3A4BA8B5-F912-4529-9C20-9FEECF2D9770}"/>
                  </a:ext>
                </a:extLst>
              </p:cNvPr>
              <p:cNvSpPr/>
              <p:nvPr/>
            </p:nvSpPr>
            <p:spPr>
              <a:xfrm>
                <a:off x="333389" y="3477490"/>
                <a:ext cx="55147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𝐵𝑙𝑜𝑐h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𝑅𝑒𝑑𝑓𝑖𝑒𝑙𝑑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𝑛𝑢𝑚𝑒𝑟𝑖𝑐𝑎𝑙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𝑒𝑚𝑢𝑙𝑎𝑡𝑖𝑜𝑛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3A4BA8B5-F912-4529-9C20-9FEECF2D9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89" y="3477490"/>
                <a:ext cx="5514716" cy="461665"/>
              </a:xfrm>
              <a:prstGeom prst="rect">
                <a:avLst/>
              </a:prstGeom>
              <a:blipFill>
                <a:blip r:embed="rId6"/>
                <a:stretch>
                  <a:fillRect l="-111" r="-221" b="-197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EA72F8F4-054A-4EE9-828C-549EE5338A1A}"/>
                  </a:ext>
                </a:extLst>
              </p:cNvPr>
              <p:cNvSpPr/>
              <p:nvPr/>
            </p:nvSpPr>
            <p:spPr>
              <a:xfrm>
                <a:off x="1739776" y="257045"/>
                <a:ext cx="27019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24">
                <a:extLst>
                  <a:ext uri="{FF2B5EF4-FFF2-40B4-BE49-F238E27FC236}">
                    <a16:creationId xmlns:a16="http://schemas.microsoft.com/office/drawing/2014/main" id="{EA72F8F4-054A-4EE9-828C-549EE5338A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776" y="257045"/>
                <a:ext cx="2701943" cy="461665"/>
              </a:xfrm>
              <a:prstGeom prst="rect">
                <a:avLst/>
              </a:prstGeom>
              <a:blipFill>
                <a:blip r:embed="rId7"/>
                <a:stretch>
                  <a:fillRect l="-1577" r="-2928" b="-157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4">
                <a:extLst>
                  <a:ext uri="{FF2B5EF4-FFF2-40B4-BE49-F238E27FC236}">
                    <a16:creationId xmlns:a16="http://schemas.microsoft.com/office/drawing/2014/main" id="{A1517428-A172-4C33-B84E-BA4417496B04}"/>
                  </a:ext>
                </a:extLst>
              </p:cNvPr>
              <p:cNvSpPr/>
              <p:nvPr/>
            </p:nvSpPr>
            <p:spPr>
              <a:xfrm>
                <a:off x="7767877" y="257046"/>
                <a:ext cx="27019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𝑎𝑛𝑛𝑒𝑎𝑙𝑒𝑟</m:t>
                      </m:r>
                    </m:oMath>
                  </m:oMathPara>
                </a14:m>
                <a:endParaRPr lang="sl-SI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 24">
                <a:extLst>
                  <a:ext uri="{FF2B5EF4-FFF2-40B4-BE49-F238E27FC236}">
                    <a16:creationId xmlns:a16="http://schemas.microsoft.com/office/drawing/2014/main" id="{A1517428-A172-4C33-B84E-BA4417496B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877" y="257046"/>
                <a:ext cx="2701943" cy="461665"/>
              </a:xfrm>
              <a:prstGeom prst="rect">
                <a:avLst/>
              </a:prstGeom>
              <a:blipFill>
                <a:blip r:embed="rId8"/>
                <a:stretch>
                  <a:fillRect l="-1580" r="-3160" b="-157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993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0E38-2AF0-4417-AD04-D89039878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False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l-SI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vacuum</a:t>
            </a:r>
            <a:r>
              <a:rPr lang="sl-SI" dirty="0">
                <a:latin typeface="Cambria Math" panose="02040503050406030204" pitchFamily="18" charset="0"/>
                <a:ea typeface="Cambria Math" panose="02040503050406030204" pitchFamily="18" charset="0"/>
              </a:rPr>
              <a:t> deca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y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 a square lattice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in a quantum annealer</a:t>
            </a:r>
            <a:endParaRPr lang="en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860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EE50B-24E0-4558-9486-496962F44CEE}"/>
              </a:ext>
            </a:extLst>
          </p:cNvPr>
          <p:cNvSpPr/>
          <p:nvPr/>
        </p:nvSpPr>
        <p:spPr>
          <a:xfrm>
            <a:off x="369278" y="3459036"/>
            <a:ext cx="2916845" cy="2916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C18675-1A78-4E44-AD9C-E737B7E8E49D}"/>
              </a:ext>
            </a:extLst>
          </p:cNvPr>
          <p:cNvSpPr/>
          <p:nvPr/>
        </p:nvSpPr>
        <p:spPr>
          <a:xfrm>
            <a:off x="579427" y="3952501"/>
            <a:ext cx="2414867" cy="2091582"/>
          </a:xfrm>
          <a:custGeom>
            <a:avLst/>
            <a:gdLst>
              <a:gd name="connsiteX0" fmla="*/ 909834 w 2789030"/>
              <a:gd name="connsiteY0" fmla="*/ 39159 h 2118597"/>
              <a:gd name="connsiteX1" fmla="*/ 1091417 w 2789030"/>
              <a:gd name="connsiteY1" fmla="*/ 32674 h 2118597"/>
              <a:gd name="connsiteX2" fmla="*/ 2265222 w 2789030"/>
              <a:gd name="connsiteY2" fmla="*/ 45644 h 2118597"/>
              <a:gd name="connsiteX3" fmla="*/ 2621902 w 2789030"/>
              <a:gd name="connsiteY3" fmla="*/ 603363 h 2118597"/>
              <a:gd name="connsiteX4" fmla="*/ 2271707 w 2789030"/>
              <a:gd name="connsiteY4" fmla="*/ 746036 h 2118597"/>
              <a:gd name="connsiteX5" fmla="*/ 2317102 w 2789030"/>
              <a:gd name="connsiteY5" fmla="*/ 998955 h 2118597"/>
              <a:gd name="connsiteX6" fmla="*/ 2693239 w 2789030"/>
              <a:gd name="connsiteY6" fmla="*/ 992470 h 2118597"/>
              <a:gd name="connsiteX7" fmla="*/ 2732149 w 2789030"/>
              <a:gd name="connsiteY7" fmla="*/ 1602070 h 2118597"/>
              <a:gd name="connsiteX8" fmla="*/ 1999332 w 2789030"/>
              <a:gd name="connsiteY8" fmla="*/ 2101423 h 2118597"/>
              <a:gd name="connsiteX9" fmla="*/ 1499979 w 2789030"/>
              <a:gd name="connsiteY9" fmla="*/ 1965236 h 2118597"/>
              <a:gd name="connsiteX10" fmla="*/ 1506464 w 2789030"/>
              <a:gd name="connsiteY10" fmla="*/ 1595585 h 2118597"/>
              <a:gd name="connsiteX11" fmla="*/ 1201664 w 2789030"/>
              <a:gd name="connsiteY11" fmla="*/ 1537219 h 2118597"/>
              <a:gd name="connsiteX12" fmla="*/ 870924 w 2789030"/>
              <a:gd name="connsiteY12" fmla="*/ 1893900 h 2118597"/>
              <a:gd name="connsiteX13" fmla="*/ 254839 w 2789030"/>
              <a:gd name="connsiteY13" fmla="*/ 1433457 h 2118597"/>
              <a:gd name="connsiteX14" fmla="*/ 403996 w 2789030"/>
              <a:gd name="connsiteY14" fmla="*/ 752521 h 2118597"/>
              <a:gd name="connsiteX15" fmla="*/ 27860 w 2789030"/>
              <a:gd name="connsiteY15" fmla="*/ 402325 h 2118597"/>
              <a:gd name="connsiteX16" fmla="*/ 125136 w 2789030"/>
              <a:gd name="connsiteY16" fmla="*/ 71585 h 2118597"/>
              <a:gd name="connsiteX17" fmla="*/ 909834 w 2789030"/>
              <a:gd name="connsiteY17" fmla="*/ 39159 h 2118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89030" h="2118597">
                <a:moveTo>
                  <a:pt x="909834" y="39159"/>
                </a:moveTo>
                <a:lnTo>
                  <a:pt x="1091417" y="32674"/>
                </a:lnTo>
                <a:cubicBezTo>
                  <a:pt x="1317315" y="33755"/>
                  <a:pt x="2010141" y="-49471"/>
                  <a:pt x="2265222" y="45644"/>
                </a:cubicBezTo>
                <a:cubicBezTo>
                  <a:pt x="2520303" y="140759"/>
                  <a:pt x="2620821" y="486631"/>
                  <a:pt x="2621902" y="603363"/>
                </a:cubicBezTo>
                <a:cubicBezTo>
                  <a:pt x="2622983" y="720095"/>
                  <a:pt x="2322507" y="680104"/>
                  <a:pt x="2271707" y="746036"/>
                </a:cubicBezTo>
                <a:cubicBezTo>
                  <a:pt x="2220907" y="811968"/>
                  <a:pt x="2246847" y="957883"/>
                  <a:pt x="2317102" y="998955"/>
                </a:cubicBezTo>
                <a:cubicBezTo>
                  <a:pt x="2387357" y="1040027"/>
                  <a:pt x="2624064" y="891951"/>
                  <a:pt x="2693239" y="992470"/>
                </a:cubicBezTo>
                <a:cubicBezTo>
                  <a:pt x="2762414" y="1092989"/>
                  <a:pt x="2847800" y="1417245"/>
                  <a:pt x="2732149" y="1602070"/>
                </a:cubicBezTo>
                <a:cubicBezTo>
                  <a:pt x="2616498" y="1786895"/>
                  <a:pt x="2204693" y="2040895"/>
                  <a:pt x="1999332" y="2101423"/>
                </a:cubicBezTo>
                <a:cubicBezTo>
                  <a:pt x="1793971" y="2161951"/>
                  <a:pt x="1582124" y="2049542"/>
                  <a:pt x="1499979" y="1965236"/>
                </a:cubicBezTo>
                <a:cubicBezTo>
                  <a:pt x="1417834" y="1880930"/>
                  <a:pt x="1556183" y="1666921"/>
                  <a:pt x="1506464" y="1595585"/>
                </a:cubicBezTo>
                <a:cubicBezTo>
                  <a:pt x="1456745" y="1524249"/>
                  <a:pt x="1307587" y="1487500"/>
                  <a:pt x="1201664" y="1537219"/>
                </a:cubicBezTo>
                <a:cubicBezTo>
                  <a:pt x="1095741" y="1586938"/>
                  <a:pt x="1028728" y="1911194"/>
                  <a:pt x="870924" y="1893900"/>
                </a:cubicBezTo>
                <a:cubicBezTo>
                  <a:pt x="713120" y="1876606"/>
                  <a:pt x="332660" y="1623687"/>
                  <a:pt x="254839" y="1433457"/>
                </a:cubicBezTo>
                <a:cubicBezTo>
                  <a:pt x="177018" y="1243227"/>
                  <a:pt x="441826" y="924376"/>
                  <a:pt x="403996" y="752521"/>
                </a:cubicBezTo>
                <a:cubicBezTo>
                  <a:pt x="366166" y="580666"/>
                  <a:pt x="74337" y="515814"/>
                  <a:pt x="27860" y="402325"/>
                </a:cubicBezTo>
                <a:cubicBezTo>
                  <a:pt x="-18617" y="288836"/>
                  <a:pt x="-19698" y="133194"/>
                  <a:pt x="125136" y="71585"/>
                </a:cubicBezTo>
                <a:cubicBezTo>
                  <a:pt x="269970" y="9976"/>
                  <a:pt x="748787" y="45644"/>
                  <a:pt x="909834" y="39159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93F90C-899C-4106-BE1A-50B362F81622}"/>
                  </a:ext>
                </a:extLst>
              </p:cNvPr>
              <p:cNvSpPr txBox="1"/>
              <p:nvPr/>
            </p:nvSpPr>
            <p:spPr>
              <a:xfrm>
                <a:off x="1630407" y="4567405"/>
                <a:ext cx="31290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93F90C-899C-4106-BE1A-50B362F8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407" y="4567405"/>
                <a:ext cx="312906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93D1A4-804D-408A-B1AE-F7B53E5DD0E1}"/>
                  </a:ext>
                </a:extLst>
              </p:cNvPr>
              <p:cNvSpPr txBox="1"/>
              <p:nvPr/>
            </p:nvSpPr>
            <p:spPr>
              <a:xfrm>
                <a:off x="2487745" y="3595898"/>
                <a:ext cx="5132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i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93D1A4-804D-408A-B1AE-F7B53E5DD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745" y="3595898"/>
                <a:ext cx="51328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D7E7F-53B0-4A0A-9A1C-B1814A7D75BF}"/>
                  </a:ext>
                </a:extLst>
              </p:cNvPr>
              <p:cNvSpPr txBox="1"/>
              <p:nvPr/>
            </p:nvSpPr>
            <p:spPr>
              <a:xfrm>
                <a:off x="3390573" y="3445687"/>
                <a:ext cx="30861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D7E7F-53B0-4A0A-9A1C-B1814A7D7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73" y="3445687"/>
                <a:ext cx="308612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066FF-4C4F-44EF-9494-23A5F6E9CB4E}"/>
                  </a:ext>
                </a:extLst>
              </p:cNvPr>
              <p:cNvSpPr txBox="1"/>
              <p:nvPr/>
            </p:nvSpPr>
            <p:spPr>
              <a:xfrm>
                <a:off x="3390573" y="4387837"/>
                <a:ext cx="6528070" cy="757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𝑠𝑝𝑖𝑛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𝑓𝑙𝑖𝑝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066FF-4C4F-44EF-9494-23A5F6E9C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73" y="4387837"/>
                <a:ext cx="6528070" cy="7572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EC40C4-0A80-4F12-8F2A-3FFB3D9BC005}"/>
                  </a:ext>
                </a:extLst>
              </p:cNvPr>
              <p:cNvSpPr txBox="1"/>
              <p:nvPr/>
            </p:nvSpPr>
            <p:spPr>
              <a:xfrm>
                <a:off x="272372" y="2523508"/>
                <a:ext cx="12140119" cy="787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b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𝐽</m:t>
                    </m:r>
                    <m:nary>
                      <m:naryPr>
                        <m:chr m:val="∑"/>
                        <m:sup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⟨"/>
                            <m:endChr m:val="⟩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4000" b="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EC40C4-0A80-4F12-8F2A-3FFB3D9BC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72" y="2523508"/>
                <a:ext cx="12140119" cy="787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B6FDCB-7FAE-4089-A579-BA89B787EA64}"/>
                  </a:ext>
                </a:extLst>
              </p:cNvPr>
              <p:cNvSpPr txBox="1"/>
              <p:nvPr/>
            </p:nvSpPr>
            <p:spPr>
              <a:xfrm>
                <a:off x="272374" y="207349"/>
                <a:ext cx="798316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𝐹𝑎𝑙𝑠𝑒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𝑣𝑎𝑐𝑢𝑢𝑚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𝑑𝑒𝑐𝑎𝑦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4400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B6FDCB-7FAE-4089-A579-BA89B787E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74" y="207349"/>
                <a:ext cx="7983166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B4A78A13-5640-43AD-BD7E-43FE020E92CA}"/>
              </a:ext>
            </a:extLst>
          </p:cNvPr>
          <p:cNvGrpSpPr/>
          <p:nvPr/>
        </p:nvGrpSpPr>
        <p:grpSpPr>
          <a:xfrm>
            <a:off x="369278" y="1049024"/>
            <a:ext cx="1140039" cy="1138087"/>
            <a:chOff x="239577" y="494386"/>
            <a:chExt cx="2625500" cy="262100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4E352E-B3A7-4B7C-84BD-543F1F6AD02A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B183C1-BFAC-45C8-AD25-716417CBEED9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F26B28-7D84-4105-88F9-EF393B2EF405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FD77A0F-3710-4B1F-BD63-C944EB1855CF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432E4C-70DF-44B4-B5A0-EAFBD3F03F88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E47426-1C13-4EA2-997E-967AC12D0531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183DED-693D-41FC-9CBE-968E13EDFE68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B94171-5E77-4683-9D90-02456286DC1C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2AAC1CD-28B1-4D90-BC81-CF843DFD4B17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86178D-F578-494A-B0AC-1F9AF1978670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EE93248-A070-4A8A-8AF8-AF1DF694D632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B4D755-8848-403C-B5D2-AA96F5E62D17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CAC097-EC17-4F33-BC9A-49D731CE5F60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D712279-BA82-410C-A5D5-35D1854273D1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250BA6-82B0-42C0-B090-AE6DECB0DF29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CAB0447-A6A0-4CBB-9D0A-8E154973B6AC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5E4A560-78BE-4356-8117-BFE9BCA4D434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FC5F4DC-98BB-4D20-B948-87C03E546071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3BD7D32-218D-46CF-ADC2-93005AE10C4E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71CF48D-6183-4B0A-9E99-10822F19C1DE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9E6D2C8-D261-4297-91E0-E922382AFA74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71F119-2D5B-4B8D-A10F-D9A7213BDA9A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AD9D150-27D8-4175-BF2E-8D506BA4BCBA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913E674-3D36-47DF-AD3E-AC239ECD24CE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4638D9A-7EB9-4C0A-9237-99A17EEA960F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1A66499-354E-4B33-A439-7C9B1EEBB550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48B2EEB-8116-4126-9667-69F37ACEC095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5E9E5C3-34A4-4CC4-B9B5-C0F6C994FFB1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2EA089-4FC1-4CF9-B352-6BF352E81E3C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0E13F4-4972-4410-9EB1-D199C7B1002B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5180BE9-E3C3-4B17-B6FC-16B4CBB78EC2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7DF4F53-454C-438C-9C2F-EB71E53CEFA9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32D1270-3C2F-4682-AED9-A07CFE8CD279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782BA80-723E-4744-ABC7-51A04EF985DC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93D8C46-F850-4537-B5B3-68AD326947A6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CFDE6E2-09DD-482B-8638-67C6C3371434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715AA7F-AC2E-4C29-ABA6-FEAAAC9D7CFC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F96FB0F-AED9-41B9-88E7-4C0835066093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CC8B286-B914-4A3C-AD92-4C6727E58B6F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B411063-AB48-4EF2-B142-4627E5E97CC2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CBC34AF-4588-4413-A1A3-C407387FA0A4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542AB42-621A-4DC6-B850-80B5A1F86E4E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EE93227-F034-49E8-8DB2-191543B27910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BDD22FA-9D99-44DB-9235-BF1E4295545C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75F8D33-A012-42DE-BF65-56CF93481E29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EC41CA9-D78A-45A5-8645-239A1BBE7FA7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26FE9E9-B626-4750-9145-0DB376688161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1D20FA3-F72E-4858-B8C6-21210C34FCEA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2E1DA4C-9D74-4725-ADBA-350B09284830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2733E78-EDB6-437E-BDC9-732B0E33AE62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5C38B3E-E82C-47FC-BB24-0DA4795C15FD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E9A2F28-B7DE-4AE1-80C2-31DEA055C418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81FFDD9-468F-4566-BB8A-43C0D905A606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4F7A207-5474-4E46-B972-EDDD1308126A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D34BDC9-6313-472E-88BB-F55C5B0594DA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015745D-A582-4598-81D4-33EEA1944F92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CCBDE9C-A2EB-4646-9D9D-AD91B3AA8D05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539C6BE-4437-46DC-B02C-8CECB2BABFCC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DEE087D-727C-4AB0-8F6D-CEA7B82BFC93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1A918A6-649E-4E4D-8A4F-E4A4AB67D5ED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1015C05-3E4A-4EF1-B8A5-ACFDE9C7FCC1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7BF2A54-F672-407A-B439-4B535D29B5F9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78F96B8-F165-409C-8FA5-1888FFC5AD2C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F50B2E4-326E-4A9D-8EE6-2AC531732491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0EDCE99-0291-4158-BE5E-1AD08D9BF2B8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7ACCC35-A368-405D-BC67-9D4E3F906EF3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0BB61CA-C43D-4267-A1A7-48BD3318B2E6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CC25AC6-B714-4A53-A765-A3C9E44B44F7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2DD3F61-7428-4046-8828-89E1881EF4EB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89A27E9-6E7B-4A0C-BC66-1A4D5EF21AA8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2DB2B33-A5A0-42CA-91B9-3D741434D2FB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1AD59FC-F41D-45D6-ABF5-5C6A255617FF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5FFDD84-F3AE-420B-9D35-E7FA1E7665B3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FEF4627-03CA-4F81-B65B-87802BD86421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F7FD418-EE99-4026-933B-607203F7A5BC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68DEAC0-33E7-4283-9E67-2A252DB5BC26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0C3EA3B-43B4-46CA-968A-BF7161FE7AE0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67FAE67-9A1F-444A-8CE7-FC6C39E9AA04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E043262-20AF-4B81-868D-DA1B15268764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35A5C34-F17C-4490-9854-D25DFCD18097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1EDB031-3C53-4394-B6F6-201A2C642F68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843D3EF-473F-4E59-816A-F1E46CE7CB30}"/>
              </a:ext>
            </a:extLst>
          </p:cNvPr>
          <p:cNvGrpSpPr/>
          <p:nvPr/>
        </p:nvGrpSpPr>
        <p:grpSpPr>
          <a:xfrm>
            <a:off x="4300255" y="1049024"/>
            <a:ext cx="1140039" cy="1138087"/>
            <a:chOff x="239577" y="494386"/>
            <a:chExt cx="2625500" cy="262100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16DF00B-5B8C-46FB-A903-2256F823BDDB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0ED7E4C-9629-4FE3-9969-66EE9A8784C3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579AF87-9342-4DB3-979F-BE10D76FBA34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91FB8B2-1779-440E-ACAB-A1E6EB654055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B3C6850-D676-41B6-BDC9-F011149347B1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C20FC02-5B81-4B7A-A258-80B7967618AD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CFE0B51-B797-4BE4-A84C-E9E297C7A305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15A8B92-3375-4C53-8ECA-430B2A35C043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28798E2-10B7-42A4-8DA6-93FF3E748C59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8028487-EFBF-4FDA-8980-F1AA7A3DAA9A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028327C-C2FC-4077-A5ED-F62F0C634BB6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4501A99-1990-4719-90AC-B5BFAE984A54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F9DA66-A5B2-48D1-8E63-FCCDBD27FFC3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8E1A83E-53C3-4D94-9DED-3E31F19FF747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CDF0466-C190-4B89-B879-AC08B1843BA8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A7A6685-23F9-4C30-9FB0-36FA68409DF8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E1BE966-2CD1-4FE3-B405-56822E653D8B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3080FCA-0B34-4F0A-97C6-456009CDDC1F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8CA0AE3-7E2C-4110-873D-1BD9FBFA3487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EA22FF7-A203-4E33-A8D3-6D47A61AFEA7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C1C003D-C8DC-4B94-A98E-BFCC91A71DED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0FCE3240-581E-4346-AA8F-8CB95DE8F9F7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9481016-E62C-40C2-94DE-2408B10DCDEA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948057D-6A07-4489-9A5A-7DF76B5B2AA9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E2AAF53-E409-481F-80C3-F4107A643A17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65042B3-A9C0-4598-A3B5-A2475C394E5A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8C128AE-407A-419D-8128-491F52CC5A4B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2FFE1E5E-1A38-4EF6-BBB6-EAC14405E309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F1C95A8-9BC1-4905-A1CA-746DA445DCD7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AC18BD6-C777-4CE9-9B60-53E3B647A427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C567055-A301-4B47-946D-39D37CCE3FD3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3E9E43AA-9F07-41DB-84D1-D5E5A077AD12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7D013CA-C979-4C89-94C9-4144D918E793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935C1FE-134A-4EEB-A00F-C04A3C131359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A2F79B2-1DA5-403F-90C8-B9ADB957C04E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4DB6C45-DD4A-4A93-9919-BC10874396B6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24CB652-46A2-449B-89BE-CF5F9769059A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63C4631-F97A-4CEA-98B8-B1753FCF0A98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22C7AD96-7FC7-488F-B189-2168158D19AF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FD71EE6-36B2-4EAA-95F8-6242FC41D451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FBB9B26-B91B-428C-A86E-7C77C54D7164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1F55718-1C0C-4381-9734-08387CB05840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5BF6C90-58FA-41DC-A9BE-A887C542BD85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81C7577-B88C-485F-828A-21102F840E14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AFE2150-11FE-41D5-B8FA-773C15A01B1C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5915F86-0890-494A-9250-2005321DAEC6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90BA692-96D1-4EFC-BF48-ED01FECC2B6B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D2A394F-460B-4401-A306-A47091E3FDFD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E8146AB-F5A7-4DFA-8E52-3963317984CE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13AA8A6-ACD9-41D7-B07C-C2B73BAB3701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BCFC018-D3E1-4D25-B55D-9467C537E062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EDD4AF5-EDB1-4DE4-B1D9-83F29856FE38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DECC6871-90CD-4689-92C8-FD3C3C51D1ED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DCFC109-A133-4CA0-9B9B-CFEBD344C1B2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3929B37-2372-4A9E-B316-5889E57399D0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4244B5C-CB5F-4D75-8D42-1D708E0A7069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9900FE9F-6142-47FD-9B6D-3F8DE5495AE8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6916EA8-64C8-4506-9FE1-E14436A62942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A22C2C2-4C32-4C51-9570-9245015ECA64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61F6314B-77E1-4EBA-B46B-1E3D9226622F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52A33D0-4FC9-4FDA-A256-2118C9C4BFD4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BEA1C233-4CF9-455C-8F2C-72C5E1A5ABC2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96853A1F-D56C-46E5-947C-7353C16D9797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9B553FCE-FD4C-4B0F-97C8-60DCE19E1651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A005B41-F8C7-4251-A6FC-6A7EC3619434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15B6E1C-CE94-4039-BFD9-7879E75C493E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929B4F4E-51CB-40D1-ACAD-980CFAAE8820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E8C220E-AD96-435D-8920-69A066BA5870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5E6DDFA-10FB-4F45-8CD0-19D2810766BA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2C5B368-38F1-4FA6-8112-E2057E61B1A8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CE52667-E8D4-48A0-B362-60F367B25D70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664B171A-2025-4B1C-9069-729AD6C8DBD9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25E1B47-3BF6-457A-8E07-8487B3AC481A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BC010C4-6D00-4E88-A47F-8C9C0540D0D6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D6D461C-EC7C-440C-A0D8-9DF8A8CA8071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0A418BA-9DDD-4CE8-8F2F-BDE7441FFCCA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C37F1E6-1392-4C8D-934E-79EC3FEBA5F7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8567D97-F992-4073-A061-9D687AC5830C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4F6FB33-EDCF-49D8-9EBB-9F8CE0876443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03CC394-9FEA-441C-BBFF-49A5CC5061A5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8777565F-F31F-4E07-9334-10351D94F841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238034C-246E-4109-B9C5-89755285F9F2}"/>
              </a:ext>
            </a:extLst>
          </p:cNvPr>
          <p:cNvCxnSpPr/>
          <p:nvPr/>
        </p:nvCxnSpPr>
        <p:spPr>
          <a:xfrm>
            <a:off x="2797961" y="1599299"/>
            <a:ext cx="66004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1CD5C460-22CB-4667-9A46-BC7F1B3EEF53}"/>
                  </a:ext>
                </a:extLst>
              </p:cNvPr>
              <p:cNvSpPr txBox="1"/>
              <p:nvPr/>
            </p:nvSpPr>
            <p:spPr>
              <a:xfrm>
                <a:off x="2662263" y="875510"/>
                <a:ext cx="85868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DE" sz="4800" dirty="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1CD5C460-22CB-4667-9A46-BC7F1B3EE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263" y="875510"/>
                <a:ext cx="858686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6" name="Rectangle 195">
            <a:extLst>
              <a:ext uri="{FF2B5EF4-FFF2-40B4-BE49-F238E27FC236}">
                <a16:creationId xmlns:a16="http://schemas.microsoft.com/office/drawing/2014/main" id="{B4A8814E-98E5-49F5-8325-61EE5A7E9940}"/>
              </a:ext>
            </a:extLst>
          </p:cNvPr>
          <p:cNvSpPr/>
          <p:nvPr/>
        </p:nvSpPr>
        <p:spPr>
          <a:xfrm>
            <a:off x="1660142" y="1944321"/>
            <a:ext cx="248704" cy="248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70EFD094-7CA5-41D4-B124-4DA6F9A7CBA4}"/>
                  </a:ext>
                </a:extLst>
              </p:cNvPr>
              <p:cNvSpPr txBox="1"/>
              <p:nvPr/>
            </p:nvSpPr>
            <p:spPr>
              <a:xfrm>
                <a:off x="1865569" y="1664225"/>
                <a:ext cx="85868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DE" sz="4800" dirty="0"/>
              </a:p>
            </p:txBody>
          </p:sp>
        </mc:Choice>
        <mc:Fallback xmlns="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70EFD094-7CA5-41D4-B124-4DA6F9A7C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569" y="1664225"/>
                <a:ext cx="85868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C2D9F91B-18CA-4B3A-83EC-6A87B7461BFA}"/>
              </a:ext>
            </a:extLst>
          </p:cNvPr>
          <p:cNvSpPr/>
          <p:nvPr/>
        </p:nvSpPr>
        <p:spPr>
          <a:xfrm>
            <a:off x="5598502" y="1944321"/>
            <a:ext cx="248704" cy="2487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0B4E67E-0BCC-4D0C-B750-DF146ED0EA33}"/>
                  </a:ext>
                </a:extLst>
              </p:cNvPr>
              <p:cNvSpPr txBox="1"/>
              <p:nvPr/>
            </p:nvSpPr>
            <p:spPr>
              <a:xfrm>
                <a:off x="5803929" y="1664225"/>
                <a:ext cx="85868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DE" sz="4800" dirty="0"/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0B4E67E-0BCC-4D0C-B750-DF146ED0E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929" y="1664225"/>
                <a:ext cx="85868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EC78053E-55F5-4BAC-BD3C-C98AF37EF1CE}"/>
                  </a:ext>
                </a:extLst>
              </p:cNvPr>
              <p:cNvSpPr txBox="1"/>
              <p:nvPr/>
            </p:nvSpPr>
            <p:spPr>
              <a:xfrm>
                <a:off x="3431107" y="5463263"/>
                <a:ext cx="5009067" cy="814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𝑠𝑝𝑖𝑛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𝑓𝑙𝑖𝑝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EC78053E-55F5-4BAC-BD3C-C98AF37EF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107" y="5463263"/>
                <a:ext cx="5009067" cy="8141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757950-FC2F-4386-B028-5540C3335822}"/>
              </a:ext>
            </a:extLst>
          </p:cNvPr>
          <p:cNvCxnSpPr/>
          <p:nvPr/>
        </p:nvCxnSpPr>
        <p:spPr>
          <a:xfrm>
            <a:off x="8676057" y="1914492"/>
            <a:ext cx="22762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54C2F55A-32AD-494A-9114-1E6DE552F904}"/>
              </a:ext>
            </a:extLst>
          </p:cNvPr>
          <p:cNvCxnSpPr>
            <a:cxnSpLocks/>
          </p:cNvCxnSpPr>
          <p:nvPr/>
        </p:nvCxnSpPr>
        <p:spPr>
          <a:xfrm flipV="1">
            <a:off x="9814193" y="955973"/>
            <a:ext cx="0" cy="1147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4B1AB1-B8D2-4CFF-87EF-6498AD658454}"/>
              </a:ext>
            </a:extLst>
          </p:cNvPr>
          <p:cNvSpPr/>
          <p:nvPr/>
        </p:nvSpPr>
        <p:spPr>
          <a:xfrm>
            <a:off x="8721453" y="1049024"/>
            <a:ext cx="2192808" cy="800811"/>
          </a:xfrm>
          <a:custGeom>
            <a:avLst/>
            <a:gdLst>
              <a:gd name="connsiteX0" fmla="*/ 0 w 2192808"/>
              <a:gd name="connsiteY0" fmla="*/ 0 h 800811"/>
              <a:gd name="connsiteX1" fmla="*/ 460443 w 2192808"/>
              <a:gd name="connsiteY1" fmla="*/ 453958 h 800811"/>
              <a:gd name="connsiteX2" fmla="*/ 1102468 w 2192808"/>
              <a:gd name="connsiteY2" fmla="*/ 110247 h 800811"/>
              <a:gd name="connsiteX3" fmla="*/ 1614792 w 2192808"/>
              <a:gd name="connsiteY3" fmla="*/ 784698 h 800811"/>
              <a:gd name="connsiteX4" fmla="*/ 2133600 w 2192808"/>
              <a:gd name="connsiteY4" fmla="*/ 590145 h 800811"/>
              <a:gd name="connsiteX5" fmla="*/ 2159541 w 2192808"/>
              <a:gd name="connsiteY5" fmla="*/ 590145 h 80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2808" h="800811">
                <a:moveTo>
                  <a:pt x="0" y="0"/>
                </a:moveTo>
                <a:cubicBezTo>
                  <a:pt x="138349" y="217792"/>
                  <a:pt x="276698" y="435584"/>
                  <a:pt x="460443" y="453958"/>
                </a:cubicBezTo>
                <a:cubicBezTo>
                  <a:pt x="644188" y="472332"/>
                  <a:pt x="910077" y="55124"/>
                  <a:pt x="1102468" y="110247"/>
                </a:cubicBezTo>
                <a:cubicBezTo>
                  <a:pt x="1294859" y="165370"/>
                  <a:pt x="1442937" y="704715"/>
                  <a:pt x="1614792" y="784698"/>
                </a:cubicBezTo>
                <a:cubicBezTo>
                  <a:pt x="1786647" y="864681"/>
                  <a:pt x="2042808" y="622571"/>
                  <a:pt x="2133600" y="590145"/>
                </a:cubicBezTo>
                <a:cubicBezTo>
                  <a:pt x="2224392" y="557719"/>
                  <a:pt x="2191966" y="573932"/>
                  <a:pt x="2159541" y="59014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6FB2EB3C-3E65-4DB7-B3E6-65114F5B9C08}"/>
                  </a:ext>
                </a:extLst>
              </p:cNvPr>
              <p:cNvSpPr txBox="1"/>
              <p:nvPr/>
            </p:nvSpPr>
            <p:spPr>
              <a:xfrm>
                <a:off x="9622927" y="471465"/>
                <a:ext cx="41215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6FB2EB3C-3E65-4DB7-B3E6-65114F5B9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27" y="471465"/>
                <a:ext cx="412151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87AA450-00A9-4A0D-AE7F-982A0783A1EA}"/>
                  </a:ext>
                </a:extLst>
              </p:cNvPr>
              <p:cNvSpPr txBox="1"/>
              <p:nvPr/>
            </p:nvSpPr>
            <p:spPr>
              <a:xfrm>
                <a:off x="10938548" y="1665094"/>
                <a:ext cx="4845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87AA450-00A9-4A0D-AE7F-982A0783A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548" y="1665094"/>
                <a:ext cx="484537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05473F81-161F-4048-9D4A-653DA1A230AC}"/>
              </a:ext>
            </a:extLst>
          </p:cNvPr>
          <p:cNvSpPr/>
          <p:nvPr/>
        </p:nvSpPr>
        <p:spPr>
          <a:xfrm>
            <a:off x="9101395" y="1318284"/>
            <a:ext cx="175097" cy="1750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E66EDA81-BED3-4AA6-A514-4FE8CDE18D09}"/>
              </a:ext>
            </a:extLst>
          </p:cNvPr>
          <p:cNvSpPr/>
          <p:nvPr/>
        </p:nvSpPr>
        <p:spPr>
          <a:xfrm>
            <a:off x="10309099" y="1674738"/>
            <a:ext cx="175097" cy="17509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1B21C7DC-DB58-4BEF-9BF3-21264C4AD91B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9181896" y="1502982"/>
            <a:ext cx="11272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7" name="Oval 206">
            <a:extLst>
              <a:ext uri="{FF2B5EF4-FFF2-40B4-BE49-F238E27FC236}">
                <a16:creationId xmlns:a16="http://schemas.microsoft.com/office/drawing/2014/main" id="{1BB9001E-7DBD-45DF-920D-EB882175AE17}"/>
              </a:ext>
            </a:extLst>
          </p:cNvPr>
          <p:cNvSpPr/>
          <p:nvPr/>
        </p:nvSpPr>
        <p:spPr>
          <a:xfrm>
            <a:off x="10300024" y="1318284"/>
            <a:ext cx="175097" cy="17509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775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4">
                <a:extLst>
                  <a:ext uri="{FF2B5EF4-FFF2-40B4-BE49-F238E27FC236}">
                    <a16:creationId xmlns:a16="http://schemas.microsoft.com/office/drawing/2014/main" id="{43BC35DD-61D6-4F86-9C62-7E0B03F6ABC1}"/>
                  </a:ext>
                </a:extLst>
              </p:cNvPr>
              <p:cNvSpPr/>
              <p:nvPr/>
            </p:nvSpPr>
            <p:spPr>
              <a:xfrm>
                <a:off x="2549237" y="294316"/>
                <a:ext cx="7093526" cy="1352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sl-SI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e>
                      </m:nary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24">
                <a:extLst>
                  <a:ext uri="{FF2B5EF4-FFF2-40B4-BE49-F238E27FC236}">
                    <a16:creationId xmlns:a16="http://schemas.microsoft.com/office/drawing/2014/main" id="{43BC35DD-61D6-4F86-9C62-7E0B03F6A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237" y="294316"/>
                <a:ext cx="7093526" cy="1352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6CA846F-A179-6931-03B2-45EB6134EA11}"/>
              </a:ext>
            </a:extLst>
          </p:cNvPr>
          <p:cNvGrpSpPr/>
          <p:nvPr/>
        </p:nvGrpSpPr>
        <p:grpSpPr>
          <a:xfrm>
            <a:off x="870295" y="1646994"/>
            <a:ext cx="5225705" cy="4623296"/>
            <a:chOff x="870295" y="1646994"/>
            <a:chExt cx="5225705" cy="46232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36886A-C84E-44B6-BF76-6F8AEEB7D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13" t="2491" r="67239" b="50974"/>
            <a:stretch/>
          </p:blipFill>
          <p:spPr>
            <a:xfrm>
              <a:off x="873801" y="1646994"/>
              <a:ext cx="5222199" cy="462329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24">
                  <a:extLst>
                    <a:ext uri="{FF2B5EF4-FFF2-40B4-BE49-F238E27FC236}">
                      <a16:creationId xmlns:a16="http://schemas.microsoft.com/office/drawing/2014/main" id="{E3C30B64-36C0-4149-B4B3-DAB3D7B695BA}"/>
                    </a:ext>
                  </a:extLst>
                </p:cNvPr>
                <p:cNvSpPr/>
                <p:nvPr/>
              </p:nvSpPr>
              <p:spPr>
                <a:xfrm>
                  <a:off x="870295" y="4894634"/>
                  <a:ext cx="528365" cy="5415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sz="28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9" name="Rectangle 24">
                  <a:extLst>
                    <a:ext uri="{FF2B5EF4-FFF2-40B4-BE49-F238E27FC236}">
                      <a16:creationId xmlns:a16="http://schemas.microsoft.com/office/drawing/2014/main" id="{E3C30B64-36C0-4149-B4B3-DAB3D7B69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295" y="4894634"/>
                  <a:ext cx="528365" cy="5415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l-SI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B7668C-F9CA-4F7E-B95D-C645D928649E}"/>
                </a:ext>
              </a:extLst>
            </p:cNvPr>
            <p:cNvCxnSpPr>
              <a:cxnSpLocks/>
            </p:cNvCxnSpPr>
            <p:nvPr/>
          </p:nvCxnSpPr>
          <p:spPr>
            <a:xfrm>
              <a:off x="1398660" y="4894634"/>
              <a:ext cx="0" cy="654996"/>
            </a:xfrm>
            <a:prstGeom prst="straightConnector1">
              <a:avLst/>
            </a:prstGeom>
            <a:ln w="38100">
              <a:solidFill>
                <a:srgbClr val="8E06EB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B75D1F8-0CFE-4FAE-B353-2CAED2F08A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89" t="8285" r="14614" b="12808"/>
          <a:stretch/>
        </p:blipFill>
        <p:spPr>
          <a:xfrm>
            <a:off x="7095413" y="2129452"/>
            <a:ext cx="3901437" cy="3420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5F8BFE-A7D9-49D7-B363-C58CC00F6FB4}"/>
                  </a:ext>
                </a:extLst>
              </p:cNvPr>
              <p:cNvSpPr txBox="1"/>
              <p:nvPr/>
            </p:nvSpPr>
            <p:spPr>
              <a:xfrm>
                <a:off x="8913691" y="5523662"/>
                <a:ext cx="2648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DE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5F8BFE-A7D9-49D7-B363-C58CC00F6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691" y="5523662"/>
                <a:ext cx="26488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8AD11D-733C-49CB-9661-D6F63F19ECD5}"/>
                  </a:ext>
                </a:extLst>
              </p:cNvPr>
              <p:cNvSpPr txBox="1"/>
              <p:nvPr/>
            </p:nvSpPr>
            <p:spPr>
              <a:xfrm rot="16200000">
                <a:off x="5059241" y="3593319"/>
                <a:ext cx="2631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𝑚𝑎𝑔𝑛𝑖𝑡𝑢𝑑𝑒</m:t>
                      </m:r>
                    </m:oMath>
                  </m:oMathPara>
                </a14:m>
                <a:endParaRPr lang="en-DE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8AD11D-733C-49CB-9661-D6F63F19E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59241" y="3593319"/>
                <a:ext cx="263117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EA25C6-AFC2-4CCD-8B8D-89F7926AD0E7}"/>
                  </a:ext>
                </a:extLst>
              </p:cNvPr>
              <p:cNvSpPr txBox="1"/>
              <p:nvPr/>
            </p:nvSpPr>
            <p:spPr>
              <a:xfrm rot="16200000">
                <a:off x="11615376" y="3593320"/>
                <a:ext cx="4524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DE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EA25C6-AFC2-4CCD-8B8D-89F7926AD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615376" y="3593320"/>
                <a:ext cx="452432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2D5554-F89D-4A63-AF03-E8FB7403ED08}"/>
              </a:ext>
            </a:extLst>
          </p:cNvPr>
          <p:cNvCxnSpPr>
            <a:cxnSpLocks/>
          </p:cNvCxnSpPr>
          <p:nvPr/>
        </p:nvCxnSpPr>
        <p:spPr>
          <a:xfrm>
            <a:off x="7095413" y="4775200"/>
            <a:ext cx="3901439" cy="0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9816B0-82F4-46A4-A0D1-E87305653DF0}"/>
              </a:ext>
            </a:extLst>
          </p:cNvPr>
          <p:cNvCxnSpPr>
            <a:cxnSpLocks/>
          </p:cNvCxnSpPr>
          <p:nvPr/>
        </p:nvCxnSpPr>
        <p:spPr>
          <a:xfrm>
            <a:off x="7095413" y="3906520"/>
            <a:ext cx="3901439" cy="0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368DA4-9BE2-4407-A653-4CDDE48A4FCC}"/>
                  </a:ext>
                </a:extLst>
              </p:cNvPr>
              <p:cNvSpPr txBox="1"/>
              <p:nvPr/>
            </p:nvSpPr>
            <p:spPr>
              <a:xfrm rot="16200000">
                <a:off x="6706780" y="4528978"/>
                <a:ext cx="320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DE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368DA4-9BE2-4407-A653-4CDDE48A4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706780" y="4528978"/>
                <a:ext cx="320601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3DA0A5-2FED-49AA-BB83-B49C7A970B73}"/>
                  </a:ext>
                </a:extLst>
              </p:cNvPr>
              <p:cNvSpPr txBox="1"/>
              <p:nvPr/>
            </p:nvSpPr>
            <p:spPr>
              <a:xfrm rot="16200000">
                <a:off x="6706781" y="3660298"/>
                <a:ext cx="320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DE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3DA0A5-2FED-49AA-BB83-B49C7A970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706781" y="3660298"/>
                <a:ext cx="32060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33AB87-EB9D-427F-971C-CBAAF18A46ED}"/>
                  </a:ext>
                </a:extLst>
              </p:cNvPr>
              <p:cNvSpPr txBox="1"/>
              <p:nvPr/>
            </p:nvSpPr>
            <p:spPr>
              <a:xfrm rot="16200000">
                <a:off x="6706781" y="5289872"/>
                <a:ext cx="320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DE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33AB87-EB9D-427F-971C-CBAAF18A4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706781" y="5289872"/>
                <a:ext cx="320601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D4CAC5-39A2-4216-A8AD-FF27838136F5}"/>
                  </a:ext>
                </a:extLst>
              </p:cNvPr>
              <p:cNvSpPr txBox="1"/>
              <p:nvPr/>
            </p:nvSpPr>
            <p:spPr>
              <a:xfrm rot="16200000">
                <a:off x="6706782" y="1882857"/>
                <a:ext cx="320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DE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D4CAC5-39A2-4216-A8AD-FF2783813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706782" y="1882857"/>
                <a:ext cx="320601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78F8061F-3269-449D-B640-3F2EDCE24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806" t="6564" r="3894" b="12807"/>
          <a:stretch/>
        </p:blipFill>
        <p:spPr>
          <a:xfrm>
            <a:off x="11013569" y="2054838"/>
            <a:ext cx="565079" cy="34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2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591CED-6682-4B34-8612-624FCBE150C3}"/>
              </a:ext>
            </a:extLst>
          </p:cNvPr>
          <p:cNvGrpSpPr/>
          <p:nvPr/>
        </p:nvGrpSpPr>
        <p:grpSpPr>
          <a:xfrm>
            <a:off x="174726" y="166399"/>
            <a:ext cx="2308380" cy="2304428"/>
            <a:chOff x="239577" y="494386"/>
            <a:chExt cx="2625500" cy="262100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114B5D4-449A-4508-8734-49916DE21960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1F27838-54CA-4FBE-A371-3A0F5180E11D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1B86EFE-061F-485C-B4E3-A760913ED539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FB8FB2A-BAF3-48DB-B5B0-EFDDDA560192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BA1E587-0E9B-46AD-A9A0-C66267D96E55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829804F-C0AA-40DB-8E30-AE960388D84B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6A55A27-6CF0-43A0-B951-C06655FC118F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360813F-C79F-4ABA-8299-01D4E90DC90F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47FF5F6-8A6A-44E8-B152-E10AC61D3556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7A9D83A-37CF-42CD-AB04-DC111AEDAF37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DB1D911-7625-497E-9BE7-AC38C58B4C45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36CBA03-4A61-453E-8778-6291865735BF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8F0B4DD-6C6E-431F-8CFC-6ECCC27652F7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1CBF3CF-F408-4721-9D68-D89943C7148D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5A90A7E-B23D-447D-9C38-74AE5976FCB0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8534E2B-4B98-4B5A-89D1-525B8B7C4179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736C447-9EB2-452B-94B4-E55B040A4038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3CFD14EC-BD04-49F5-B0B4-731E018EAEDA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94FB7FC-C729-4664-B587-28B2B0DE0D42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F4281AB2-B893-47AE-9ECF-689E806A0C06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3A9BC0E-FA29-4D9C-B16A-5A8CF3FFF9C3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5DE2042-3056-428A-8834-F493898E615F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D8BD32BD-CA5C-4109-BA61-433D21CB6A10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6E621FA-321D-43FE-AEB0-84AA980E4DC4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207A4474-311E-4DB6-93A3-59FC6EB8BDFE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1613300-A8BA-42C1-909C-51A4D7359149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25339C9-48BE-446E-8213-5C806A8286DF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4DBD462-62F3-40E0-8BC6-191842B05E00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A1AAAAA-8F79-4E67-B3A7-538DAE2FF46B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4409E4C1-D1AE-457D-8450-C2A43233ACD7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B87BD8B-D997-43AD-A522-FDE3DCE8DB37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4BF65AD-1829-4C5C-8045-44B098826916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B38426C-2572-4EA5-B087-CD91F5686376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F0A65F52-8E64-4E2C-A324-BDF51B7B885F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FAB9C4B-C5F4-4036-AF2B-407725CDB841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2B0226B-7BEC-4D3D-9785-416487CD0622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05839F22-F75D-4D6F-B432-8943EF5C00E5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35FA2CD3-D465-4876-8FBA-10E84E631A38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82F70632-00FD-409A-B14B-FBE97E8D46EE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D0616546-C547-44B0-B2FF-63CF0F768F8A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B72F769C-E403-462C-8839-BA01BCFF4DCC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C82FB212-25BC-4B99-9232-6CDFADD4978F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27EABA6C-99DD-46ED-A827-CA1C8FCFA254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F7D53523-DB64-4520-82AE-6695A0C6F27D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06E0655D-354E-494B-9713-8AE57454A5E0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9043C207-92FF-4F6F-88D0-65DC490D41D4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00B0D53B-0502-4664-8264-2A66828E0969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36FA08CD-FD61-4D78-82B6-4838EEEFEB5D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692A0886-2228-4296-ADFF-867D087A7BCE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A46E702F-8D9D-497E-A3D7-D439DA1A2043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2DCAF220-1387-4174-9152-F230D82BB7CE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E27E3DAE-D2D4-4A87-A606-0F903DBE5EEA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5F54BEE3-DE9F-4ECE-B704-C5A2FDB06FC0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3569E16A-DA77-4F4F-B4A4-07B35C498604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C995EB66-B892-430C-A3C1-0438DEA32486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FFBE0EAD-B714-4A46-9B34-82CA3467F3CD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A5C31A86-CDFA-477B-9953-797C9A44334D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2479632A-FD0E-4A53-B897-F2C7788502ED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713046B-C170-4DC9-80B0-368E7DD735C5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E3E5C9E-3532-4549-97E9-A565715C5158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264AA851-8B3D-46AE-B969-817D320100DE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4BFF72BE-0E01-4351-9252-75D7BD38C3E0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7C20D90-2F00-41FC-9673-C475C830FE39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1E6880CB-B0B1-4664-A2A9-CB19F83FFCCA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D009A16-EB17-4D92-B527-8D71E952FFFF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D58BA658-2D6A-4FE1-8FDB-F8AF46C86606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3C40BF7B-957D-4C88-A333-A4BACC984A8B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72317B5B-262F-413F-859E-A47AE2E20172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59A76ECD-C42D-455B-9C8C-80A7D8790C25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CFDBFBEA-FB3B-418F-ACBF-D6488C401035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6E4732DE-7026-4DBE-AFEB-E28B2E0E7A1D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6143C532-866E-406D-A5D1-C1FE4FA1AF04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06E99710-245D-4355-A25D-58A20AD1BC0D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5005ACDC-0763-4681-BB31-D3A1617FFD20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F6396FAB-2BC8-461C-B52A-B84E349FD7C8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938956FC-80D9-40C3-90DC-1FD06B864CE7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595C3E0C-2E79-47D7-89D4-01EFFD5EB780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B15AED9F-824C-4DD7-81A0-214EBAE0E5A4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D2A2618B-E453-40F0-90BE-4590724DAA91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4DA8ADCE-3964-47E6-BC67-052E4219E8BA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C5D1A554-0F40-4772-A284-4867CC638C3E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7" name="TextBox 796">
                <a:extLst>
                  <a:ext uri="{FF2B5EF4-FFF2-40B4-BE49-F238E27FC236}">
                    <a16:creationId xmlns:a16="http://schemas.microsoft.com/office/drawing/2014/main" id="{9F5D74EA-1078-476A-9F2D-D639221EB629}"/>
                  </a:ext>
                </a:extLst>
              </p:cNvPr>
              <p:cNvSpPr txBox="1"/>
              <p:nvPr/>
            </p:nvSpPr>
            <p:spPr>
              <a:xfrm>
                <a:off x="389429" y="2470133"/>
                <a:ext cx="18785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797" name="TextBox 796">
                <a:extLst>
                  <a:ext uri="{FF2B5EF4-FFF2-40B4-BE49-F238E27FC236}">
                    <a16:creationId xmlns:a16="http://schemas.microsoft.com/office/drawing/2014/main" id="{9F5D74EA-1078-476A-9F2D-D639221EB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29" y="2470133"/>
                <a:ext cx="1878548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5" name="TextBox 904">
                <a:extLst>
                  <a:ext uri="{FF2B5EF4-FFF2-40B4-BE49-F238E27FC236}">
                    <a16:creationId xmlns:a16="http://schemas.microsoft.com/office/drawing/2014/main" id="{11FFAA19-6FB7-4949-B1E4-0F1909BD48F7}"/>
                  </a:ext>
                </a:extLst>
              </p:cNvPr>
              <p:cNvSpPr txBox="1"/>
              <p:nvPr/>
            </p:nvSpPr>
            <p:spPr>
              <a:xfrm>
                <a:off x="2649389" y="2472339"/>
                <a:ext cx="248727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905" name="TextBox 904">
                <a:extLst>
                  <a:ext uri="{FF2B5EF4-FFF2-40B4-BE49-F238E27FC236}">
                    <a16:creationId xmlns:a16="http://schemas.microsoft.com/office/drawing/2014/main" id="{11FFAA19-6FB7-4949-B1E4-0F1909BD4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389" y="2472339"/>
                <a:ext cx="248727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37903F4-C735-4754-BA7E-916A40D1CC57}"/>
              </a:ext>
            </a:extLst>
          </p:cNvPr>
          <p:cNvGrpSpPr/>
          <p:nvPr/>
        </p:nvGrpSpPr>
        <p:grpSpPr>
          <a:xfrm>
            <a:off x="2738835" y="166399"/>
            <a:ext cx="2308380" cy="2304428"/>
            <a:chOff x="239577" y="494386"/>
            <a:chExt cx="2625500" cy="262100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7A7E89F-42BE-4A80-B8C6-6FF3822A68F5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8EC926B-9103-4A39-99CB-C442319F2F6D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15E8BD3-7C49-44CB-B5B4-AB670E3C3973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FEDD12B1-3866-4216-B85B-98E87AF5D265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51B6B6B-CF86-4873-9942-4E3BE84CC403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F57817C5-4C0D-4F10-A26D-14A0358AFD4D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5EA3C4E-C6D6-4833-AF63-66A5FD72FFF8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7998796-C0E5-40D1-8E40-0604B7EB93C2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E1C2416-E290-46EF-9A84-1EA56D035279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F7EEBEC-06C0-4EE7-B8D4-523C5F8B605E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0FF63FD-487E-46BD-88F8-A75FBD8368BE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BBDF675E-D649-4626-B8DB-E30B93DC11A2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8A604E0-D3C9-4A53-9717-BD6E33C0D2D7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1729B10-8C6D-4BC7-9935-BC5F9370A6C5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9832A6F-7E22-40EF-A933-8BF30692207E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37ABE7F-1B30-4AA5-B166-CDA198A5AEDF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0A6F5B70-5D24-4D74-9458-7CA31DF7AC47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CD5AD8E4-3A19-4A08-8B23-28620BE0DF33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D1E5977-03A7-4445-B779-B7F7A78F9082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8487735-329D-4889-9618-60B576892BCF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28638AA5-4472-45F6-BD16-299BEA078076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6F9951C6-0AD2-4671-B280-51F235640FD1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1F4A8A3C-495D-4A29-BE89-736BB1E6307E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88DCDFA-FC12-47E5-979D-5E67B1BBF03C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42A23DE1-534D-40CE-B301-79CC9862A7FD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E0805265-898C-46BF-ADC7-7C490A230461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9F85D276-4480-415A-A1F7-8DF83CA06485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947A0E2D-E5B3-4649-A9A6-B31F06718D02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2C11786-94CF-455B-89D6-7B42646B80AE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8CF7CB-B0A1-4B9C-A0A5-76618670F449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02F99FC-2143-4D53-B9EF-824C2CEB014D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5851D773-91A5-48D4-B6DF-8806EEC6B6D5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AEC7E76-44D1-4C97-B889-661F58D6CD42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DDD9E148-7CE3-48C2-8FF2-FFAF12AA5EA2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764D71B1-8645-4121-B1BC-A3C24443ADB2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E842E545-BEA7-4115-BEEA-7127C0377FF2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6EAFCDC4-2DF1-4F34-B14D-CCF55E6A0F4F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F5E9CAA9-751F-4171-8F6F-64AC516D368A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05C4E8DA-06BE-418C-AF55-D3F418555482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9FBC77B1-72AA-4571-BA36-89A470683E0B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F9767CDF-60E0-4FC4-903B-0A7F6F2C1096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0A762A0C-5D03-4EB0-895A-13A870715044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A97CEA2-9AE1-4896-921E-6D20ED9296F4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8B07474-C6EF-45F2-9C98-418D5EA29E48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03E941D-1251-4D17-9907-E345487AE2DA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F1F2E56-9662-4436-BFA8-A9E0F9D1F72C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63169CB7-1D56-4EE2-882F-3A29D72CEB53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C9D7A963-DA4A-4DE5-A873-675A0FB1A73F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9F0A906-4898-40A6-BAFC-2C9B2A3CC3CC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57D8A32-748B-451B-BE75-B9F376A7F114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327FFABA-015E-423F-A134-BB6B68179E85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5BCF6104-D965-4C3B-ABD7-B7F95E4C5FAD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DF98C536-57F3-42B2-845E-7A0DCE6D6D26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A09ABF8-A6E3-4BBC-8866-1B48A12FDD77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498D01DF-438B-4234-B5B1-DE513CD8E6FE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1914A4E-F089-4632-9937-70DF3A1ACA15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78D55E79-C7A7-4E8F-B705-271A63006043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846A0103-9EA2-4E54-B3F0-D8013CB8164E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D6534775-EF79-4FBD-9CE4-491231C81C03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DDE32C2-8A7F-426B-8AA6-982054802D1B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67FDAF22-B3CA-423F-BC56-241DFA64B078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580F4A7C-A762-4D03-8E7B-B2827349A84D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021C4828-069D-4108-8568-C49A2ADBA46D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9C00084-56AB-4512-B6B3-70EE9EF50E80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961E75A-6949-4FBF-AED1-9BF4A2C7E4E6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970D172-632C-4076-98D7-D06FF6BA10CD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BAD419B-2050-4498-8622-6330FDD448DC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2F53980-1CD2-46E5-962D-642DD4A68D59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7AEB6472-E0F1-4750-93BF-9C0EB420F304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6D98A564-F71F-47DC-BCD2-AC19D217B600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B0ADED5D-BC3A-4A63-91BD-AADB3F52B0AF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B0ECE078-8D51-4F09-864D-5B11D9431E3E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7B31F79B-3DC5-4612-B023-264D629FB758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F3B32FBD-EC4C-42DF-9CFF-250A150D2CF0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B1009AF-79CE-4BDA-8F0B-FB279C04469D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4762399B-E1F1-4F58-B280-FDD1D29CACF2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956C3497-939A-4B84-95D9-89052F8E3EB4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2B450011-877B-453A-9F71-FA2CB1637F10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8721357-14CC-4D9B-8E15-691BF8D946C0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E928517F-D489-4ED6-9527-DB18BF605B97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2CC2A44D-5976-41EA-B379-D6F8DEC12080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32D4D74-1BAE-488C-8973-64716742C00E}"/>
              </a:ext>
            </a:extLst>
          </p:cNvPr>
          <p:cNvGrpSpPr/>
          <p:nvPr/>
        </p:nvGrpSpPr>
        <p:grpSpPr>
          <a:xfrm>
            <a:off x="5815254" y="166399"/>
            <a:ext cx="2077016" cy="2303733"/>
            <a:chOff x="239577" y="203304"/>
            <a:chExt cx="2625500" cy="2912087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BC77B3C-DDF4-4803-8C24-05BECB16A721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D3A9572-F9D6-47BB-AAEB-F611FE087FB7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B4E0EF7C-DDA0-439D-92E6-0197E44C31B7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CCBAAAD-20F3-40A7-B43E-D3E5CE7CD8A4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D74CEF45-F186-43D0-AB2B-D6FFC5EA464C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0CEA88E-83EE-479D-A8CA-9E59227B1428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7BE3948-443C-4A34-BA14-305078314EE8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30ACFE1C-E486-413A-84F3-613A383A8F1A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81E66EE-7AE6-4A9D-ADBF-49E186ABBE77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D3E2A9A-5E32-4C8A-92A1-8C6CA16A8A16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FFBD5F66-354B-4CE3-8D65-BF21C1F545C4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A5CBD1D-F36C-47A7-9B15-ED3A2E316B66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78ACF90C-139A-4AF0-902E-9CA55A219FA4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2D7386E-37A9-4F77-8866-CD8DB75F6B65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4E2501F-BD61-4CCB-906A-86106F9000E7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83785DD-68AA-49A1-B7C3-E5EF24113B86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83F462A-E15E-4A86-979A-0CFC56AFECFF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F1BCBDA1-CA58-48F8-A636-B37F13981AED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E7FF5DDA-6408-419F-A555-DEE993143BD5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B4CA2E96-D15B-4838-BEB0-CC8AC558B4AC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C0B46530-D801-4A5F-9AC9-185C315A9943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E689E7D-4606-49F9-808B-871A9BB9EE50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59E40BC6-3FBB-496A-BCB2-DE4FF59292B7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05AC1BE4-00E7-4CB3-93CA-D34AE9A3CCBD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510F7E8B-209A-4E7B-8A18-9A7359459932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7D5DCFBD-2D27-4B71-A000-E4293295E0B0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55E0F486-8D8C-4748-B775-4A79C6EE1055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37A4F834-88D3-4BBC-9D0D-FD9C962647D7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260F7A55-F1BB-4510-8F18-A8D2FC552B45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854DC81-C119-4776-B650-470254754569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548E9A26-FDF3-444A-8C9A-5514628B5E48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8E6EE722-8BA3-462B-ADA9-9C75B3491D23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59C221D1-973A-4986-AF6C-2DFD663583C9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D95BE5F-7D82-414A-8A8B-8980F3A651CA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DEDE764C-F965-4364-8402-0E61B477CC53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1B893C96-B4E2-421B-882E-114D52D20D99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7ED2CF3F-F54B-42A6-A9E2-A4DF9940434E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1CA37888-EB60-4809-B31C-22BA2E3A973A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32B49504-2E12-45D1-AEEF-B3EA1ABF3971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63AA67E1-5E6D-4456-9008-3B7D92104A20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5DAD924E-6709-40E6-910F-62F04E0F510E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507335-961A-4719-A987-5819B8542E9D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E3871EB1-DE0B-47E8-BD3A-251F95D8815B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37E53F7-07FA-4331-9B9E-CFFCA86F38CD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1AECE2EC-261D-4FE6-A125-AC6541798C45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A9451228-BE89-4382-AEDC-F5FF98AD9BD5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30BEEC4D-1301-46AF-81BF-6710A1334F58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47FDB5C6-A3A1-4AD6-806D-070DCA721CAF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B1D7C251-31AD-46EC-89E6-5C6258B315CF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93BD3E6-4ACE-4704-AED7-B38CDFEC08B6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9DB331AE-3760-4857-A3E6-A63EC1A17941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7D891106-7034-4C24-821B-D9FB1E99AF2F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62B978D2-E90E-4F99-8AB5-CCFB52C706EB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97DADFD6-986A-4E4F-8005-4F6BC3D917FB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A52E6BF4-4A1B-4852-A362-BEA07CA5D3A0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D29CEDDF-0A88-41A3-8A8B-71FFB1015041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CE1ADBF4-8327-4440-B32D-95167E1BEE94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CEB88B2C-E357-4A96-B264-571146B30971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037A57A9-1F84-41E4-B163-8F3B3A2C7479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9F7569AD-5EDD-4A16-9BB5-2506D6293563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BECBA493-22D7-4445-BB11-E502D1D74196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1D846671-AECE-4B25-9D85-66BDED86BDFD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BCEE5B5-020D-47BC-B748-F42F334BF706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C66B9E02-8534-497D-A1FF-1B4A21FAF6A4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DDF163F1-D435-4F3A-9A03-47B0B4D93074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66929590-E09B-4F91-BC2F-B5F95B9497EF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CF418F6D-4759-437E-AEBF-44AC6CC82F20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83CDBC4-023E-4077-8E1D-3C0308360CBC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915E8D6D-0241-499D-B2B4-78A29A7677AF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EB53445A-3B73-49E1-83BC-E734AD77AA01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184D22D5-B9A6-4017-93B2-1F3FFC5CC548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70972F3A-FA55-4F35-AD2B-52ADF5DF0051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46268696-7F43-4C22-B4C1-EDF34B06D437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DE31F407-7A33-424F-B34E-C40097D05C7A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FD8AC595-323D-40AD-BE7F-ED542C7DEE5B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B0B4E283-9E9C-4401-AA63-F7B025C63A7D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2AEBB537-8EEF-47E1-962A-42D21699732E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EDC1F266-AFBF-4AA9-9090-379FC69CB9DC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67C020C5-7F40-46B0-B432-420E9D3D71EF}"/>
                </a:ext>
              </a:extLst>
            </p:cNvPr>
            <p:cNvSpPr/>
            <p:nvPr/>
          </p:nvSpPr>
          <p:spPr>
            <a:xfrm>
              <a:off x="1698242" y="204116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7CB60650-7507-45EE-BCA2-55CE005267D2}"/>
                </a:ext>
              </a:extLst>
            </p:cNvPr>
            <p:cNvSpPr/>
            <p:nvPr/>
          </p:nvSpPr>
          <p:spPr>
            <a:xfrm>
              <a:off x="199007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C03BE645-AC80-47E8-AF93-9E7EF4B01769}"/>
                </a:ext>
              </a:extLst>
            </p:cNvPr>
            <p:cNvSpPr/>
            <p:nvPr/>
          </p:nvSpPr>
          <p:spPr>
            <a:xfrm>
              <a:off x="140641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FFD0F052-8733-4D90-A61A-1A2D901E3094}"/>
                </a:ext>
              </a:extLst>
            </p:cNvPr>
            <p:cNvSpPr/>
            <p:nvPr/>
          </p:nvSpPr>
          <p:spPr>
            <a:xfrm>
              <a:off x="111458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87C87C0-D9F1-4B1F-BBC8-6716025330EC}"/>
                </a:ext>
              </a:extLst>
            </p:cNvPr>
            <p:cNvSpPr/>
            <p:nvPr/>
          </p:nvSpPr>
          <p:spPr>
            <a:xfrm>
              <a:off x="228141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266A3FDF-EC06-4781-AB19-584E25D44E49}"/>
                </a:ext>
              </a:extLst>
            </p:cNvPr>
            <p:cNvSpPr/>
            <p:nvPr/>
          </p:nvSpPr>
          <p:spPr>
            <a:xfrm>
              <a:off x="82323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CAF9A61E-C9A1-45D0-8520-676FBC09F70D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FE1CA75-1BF1-4CE1-8403-2E2DF40E8051}"/>
                </a:ext>
              </a:extLst>
            </p:cNvPr>
            <p:cNvSpPr/>
            <p:nvPr/>
          </p:nvSpPr>
          <p:spPr>
            <a:xfrm>
              <a:off x="257324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54AC5894-A498-4B51-AEA1-413D7495E240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C4884D78-8F10-4F98-9E9C-BAAF6497E2BA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1F0A8B45-65BE-47E6-AE2E-3488C06EE9AA}"/>
                </a:ext>
              </a:extLst>
            </p:cNvPr>
            <p:cNvSpPr/>
            <p:nvPr/>
          </p:nvSpPr>
          <p:spPr>
            <a:xfrm>
              <a:off x="53092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A55BB239-D6F7-4EC5-9C3D-7860E6047BCE}"/>
                </a:ext>
              </a:extLst>
            </p:cNvPr>
            <p:cNvSpPr/>
            <p:nvPr/>
          </p:nvSpPr>
          <p:spPr>
            <a:xfrm>
              <a:off x="23957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249093E3-8D9E-4AFE-97F4-A51C1E5D96A9}"/>
              </a:ext>
            </a:extLst>
          </p:cNvPr>
          <p:cNvGrpSpPr/>
          <p:nvPr/>
        </p:nvGrpSpPr>
        <p:grpSpPr>
          <a:xfrm>
            <a:off x="8207226" y="166399"/>
            <a:ext cx="2077016" cy="2303733"/>
            <a:chOff x="239577" y="203304"/>
            <a:chExt cx="2625500" cy="2912087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3B47107A-A159-46EC-AE0A-8F20EDCEC5BA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82879472-7FE9-43E1-8F4B-2C06FD84F2A8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5FA79856-2193-4D25-9305-60A7A270D807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A587349B-9BC0-48B3-AFCA-45669888879B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6830AE83-B592-4763-B1D9-A8CD815530AE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C0FE8B0E-7E10-4168-BFBB-D46DA23253E2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9748ECA1-C6BA-4CD4-9FA3-43A5E4282191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A09770A8-B0E0-405B-B9C8-E838F51EDFD9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F2415624-0D63-4EE2-BF08-DBC1ED3E491F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800F612-ADC0-4E90-AA7F-0A2868EBB562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FF34DF8F-BAC7-4BB4-BD6B-E95165B97C9F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BF382DEB-60C5-4352-AB82-9865660D3E1C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03A68BFA-B554-4409-9BAB-1160ED181591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74E102ED-6493-435A-9DF5-82D4FEF2E34B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81094F5C-D072-4418-8D41-21DD7E438AEF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4D9C928C-B156-49F5-8E19-945AB1E0080F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2951B346-AF54-40EC-B3B1-A7393AE0C145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6B7D94B2-65FA-47AE-88F6-D8817442E6A0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294FFD1B-D67C-4EDF-B798-F1A32E35CCFF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5FF4595B-EB65-4459-B937-E9589164F928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F1981ED7-06EF-4A99-BDCF-17A9E1295992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1AF700DD-4EB2-4034-B9CF-053F11E01FA6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5126BF36-D78B-4B58-B24C-40D66593A807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434E45BA-C5B4-419A-902C-BC7354750F73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1DDBB0E0-F8DF-4695-A733-4646F3512003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BDFF02B5-336A-4ACF-9AD3-341014DD2D08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8C732404-5F13-41BB-8601-FA8E6C1A1871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AAE5C179-FE33-41EA-BA21-2FFF9FC5FEDA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94D9DD22-380A-4205-9DD3-2089C858F34D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88C99878-7481-4D5B-AA8D-40C558E1A2AA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36DF45BA-8D46-4ADB-BF73-86D4BA4D7607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6FB2BA71-2F1F-4C25-A513-D37243CA666F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71E0DAD3-04F2-45FA-855A-2F75A489F345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DE090D5D-1B62-41AF-91E1-D919C7AB3498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8167D1F8-C0E1-4956-97EC-D0B7D34100B0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BBB5C603-D4E1-4634-B7FC-784347A32DE3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1BED872D-1A38-49B1-B231-30D9695051A4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9E26322D-54F0-4A9A-BADB-755B67CE10F8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6A7B42E1-09C4-4157-ADE6-6C3DA69D0FDB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DE5994C6-52C8-4F04-8F19-A37D1008D66E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AC2B7631-376E-4627-849E-D885FB771F3A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ACB28EB0-1D5B-4834-BA64-1C089ECB44D8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596E4928-52E1-4414-A5E9-4F3940AAD9BF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CDE25E6A-09C3-4CDF-A23B-A2AB50FE5170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A6A8B11A-8B85-4BB0-87EC-0CF907BFBCA6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377FEA02-B510-4BD7-BC7E-C19333D1E03C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42030FCB-F061-41BE-80AF-A24D78477F56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5F3D95A5-48CE-42F4-A4D7-0AE686E43F94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E307114A-C361-4F2E-9E6F-01A7D6E66ADC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368458C2-8D60-44BB-B7EA-ACE947B2D6B7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8049710C-60A6-47C7-B7FA-7D13D6FC0CB5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3AA3ED92-8B66-4D79-975A-2B1F7C6B330A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0DC02A55-0001-4D2F-9D05-3CA2EA026010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B68233B0-8D67-4E86-952D-64676D7FF0EA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01C70C07-29FD-451F-AB48-01D7C7554CF6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A055CCD5-5BA4-47A1-9A6A-973E503ABC8E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3A330435-7883-4217-9340-B2234E68FDD8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5AC4DF0F-82A9-4D87-9EF2-976BAEF8C637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46D30FEB-42F9-42E9-8121-881FF603CE03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4799B710-0410-4A4C-86B9-A60D2413A599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5BFF24F9-1DE0-41CD-824C-748DEDA9233E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5462FA92-79D7-4F29-8568-A855F6BC98AF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19EE9530-33BC-45CC-A035-F2C7CAC47ABA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94F71796-495D-4F06-88EE-D71AFFF2CF7D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1ADF5234-A208-4F5C-9F0D-9318C24A7C9F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AD7E9B44-2AFB-43B9-8513-717E52F128E2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FCB77DC5-F504-422A-AEBD-6D520A66E1FC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C251C6A0-5F59-4EAA-B171-8E0AA024F888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26688D9C-58D1-46B6-91C0-EFD126E99F7B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ACF1171D-6B02-47A6-9F83-0ED9DC8E1774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FF123F05-159E-41E9-83CE-9EBE00237B28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12D03B37-D3C6-4471-886A-0ED142C2426C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680CFA3B-277E-4BD2-89E1-7892EED930BD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66E87F01-E6F6-407F-8533-4ED3359FE620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CF9D9D2B-74B6-4761-B7FB-503FE504B559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01C45BE4-6F69-42BF-A57F-16B4C9BE6467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358E44F7-9CC2-4BFD-8603-D7AA34F2E203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BF6C15FD-BE97-48B7-81E6-5FA48582C18C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34A51E95-3632-4261-BDD2-BA8DC110B691}"/>
                </a:ext>
              </a:extLst>
            </p:cNvPr>
            <p:cNvSpPr/>
            <p:nvPr/>
          </p:nvSpPr>
          <p:spPr>
            <a:xfrm>
              <a:off x="1698242" y="204116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81C8EC9D-CFB3-403E-8114-0123600EF24B}"/>
                </a:ext>
              </a:extLst>
            </p:cNvPr>
            <p:cNvSpPr/>
            <p:nvPr/>
          </p:nvSpPr>
          <p:spPr>
            <a:xfrm>
              <a:off x="199007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7DA47F63-C5A0-4169-B57C-3B9BED030A28}"/>
                </a:ext>
              </a:extLst>
            </p:cNvPr>
            <p:cNvSpPr/>
            <p:nvPr/>
          </p:nvSpPr>
          <p:spPr>
            <a:xfrm>
              <a:off x="140641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47A8AEDD-FAA4-48F9-8843-CCFF844135C9}"/>
                </a:ext>
              </a:extLst>
            </p:cNvPr>
            <p:cNvSpPr/>
            <p:nvPr/>
          </p:nvSpPr>
          <p:spPr>
            <a:xfrm>
              <a:off x="111458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7C1F5491-5CA9-418C-B69D-0561432721F2}"/>
                </a:ext>
              </a:extLst>
            </p:cNvPr>
            <p:cNvSpPr/>
            <p:nvPr/>
          </p:nvSpPr>
          <p:spPr>
            <a:xfrm>
              <a:off x="228141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A156ABDF-E749-4E1F-A841-999C3A207C12}"/>
                </a:ext>
              </a:extLst>
            </p:cNvPr>
            <p:cNvSpPr/>
            <p:nvPr/>
          </p:nvSpPr>
          <p:spPr>
            <a:xfrm>
              <a:off x="82323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A1733CA5-D828-47AB-B77F-057630DA33CD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D0346781-4477-43B0-AE13-47DD266AA369}"/>
                </a:ext>
              </a:extLst>
            </p:cNvPr>
            <p:cNvSpPr/>
            <p:nvPr/>
          </p:nvSpPr>
          <p:spPr>
            <a:xfrm>
              <a:off x="257324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C15DDC57-E0F7-47EC-B718-59878AB608F7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44CA98F9-7A01-43DF-9B63-55C2D339BC41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0A82E2A6-5CCB-4AE0-A620-861D77009936}"/>
                </a:ext>
              </a:extLst>
            </p:cNvPr>
            <p:cNvSpPr/>
            <p:nvPr/>
          </p:nvSpPr>
          <p:spPr>
            <a:xfrm>
              <a:off x="53092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1D77625E-D63A-4B1B-8543-596070549321}"/>
                </a:ext>
              </a:extLst>
            </p:cNvPr>
            <p:cNvSpPr/>
            <p:nvPr/>
          </p:nvSpPr>
          <p:spPr>
            <a:xfrm>
              <a:off x="23957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7" name="TextBox 496">
                <a:extLst>
                  <a:ext uri="{FF2B5EF4-FFF2-40B4-BE49-F238E27FC236}">
                    <a16:creationId xmlns:a16="http://schemas.microsoft.com/office/drawing/2014/main" id="{B99C0D5C-FD6D-4B1A-97FA-47D22773784C}"/>
                  </a:ext>
                </a:extLst>
              </p:cNvPr>
              <p:cNvSpPr txBox="1"/>
              <p:nvPr/>
            </p:nvSpPr>
            <p:spPr>
              <a:xfrm>
                <a:off x="6029920" y="2464523"/>
                <a:ext cx="18785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497" name="TextBox 496">
                <a:extLst>
                  <a:ext uri="{FF2B5EF4-FFF2-40B4-BE49-F238E27FC236}">
                    <a16:creationId xmlns:a16="http://schemas.microsoft.com/office/drawing/2014/main" id="{B99C0D5C-FD6D-4B1A-97FA-47D22773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920" y="2464523"/>
                <a:ext cx="1878548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6723A110-99BE-4CCB-B64D-34883EE4FE82}"/>
                  </a:ext>
                </a:extLst>
              </p:cNvPr>
              <p:cNvSpPr txBox="1"/>
              <p:nvPr/>
            </p:nvSpPr>
            <p:spPr>
              <a:xfrm>
                <a:off x="8045486" y="2474862"/>
                <a:ext cx="239605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6723A110-99BE-4CCB-B64D-34883EE4F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486" y="2474862"/>
                <a:ext cx="2396052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9" name="Group 498">
            <a:extLst>
              <a:ext uri="{FF2B5EF4-FFF2-40B4-BE49-F238E27FC236}">
                <a16:creationId xmlns:a16="http://schemas.microsoft.com/office/drawing/2014/main" id="{2A402648-7790-42CD-AACF-0F4DA27E9737}"/>
              </a:ext>
            </a:extLst>
          </p:cNvPr>
          <p:cNvGrpSpPr/>
          <p:nvPr/>
        </p:nvGrpSpPr>
        <p:grpSpPr>
          <a:xfrm>
            <a:off x="182287" y="3652895"/>
            <a:ext cx="2300820" cy="2300820"/>
            <a:chOff x="239576" y="3397711"/>
            <a:chExt cx="2916845" cy="2916845"/>
          </a:xfrm>
        </p:grpSpPr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9FABDBF1-4999-4B57-B0A1-DE2015F2651F}"/>
                </a:ext>
              </a:extLst>
            </p:cNvPr>
            <p:cNvSpPr/>
            <p:nvPr/>
          </p:nvSpPr>
          <p:spPr>
            <a:xfrm>
              <a:off x="239576" y="3397711"/>
              <a:ext cx="2916845" cy="29168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533672ED-4CEA-45D4-B5AE-6273B61BDD71}"/>
                </a:ext>
              </a:extLst>
            </p:cNvPr>
            <p:cNvSpPr/>
            <p:nvPr/>
          </p:nvSpPr>
          <p:spPr>
            <a:xfrm>
              <a:off x="449725" y="3891176"/>
              <a:ext cx="2414867" cy="2091582"/>
            </a:xfrm>
            <a:custGeom>
              <a:avLst/>
              <a:gdLst>
                <a:gd name="connsiteX0" fmla="*/ 909834 w 2789030"/>
                <a:gd name="connsiteY0" fmla="*/ 39159 h 2118597"/>
                <a:gd name="connsiteX1" fmla="*/ 1091417 w 2789030"/>
                <a:gd name="connsiteY1" fmla="*/ 32674 h 2118597"/>
                <a:gd name="connsiteX2" fmla="*/ 2265222 w 2789030"/>
                <a:gd name="connsiteY2" fmla="*/ 45644 h 2118597"/>
                <a:gd name="connsiteX3" fmla="*/ 2621902 w 2789030"/>
                <a:gd name="connsiteY3" fmla="*/ 603363 h 2118597"/>
                <a:gd name="connsiteX4" fmla="*/ 2271707 w 2789030"/>
                <a:gd name="connsiteY4" fmla="*/ 746036 h 2118597"/>
                <a:gd name="connsiteX5" fmla="*/ 2317102 w 2789030"/>
                <a:gd name="connsiteY5" fmla="*/ 998955 h 2118597"/>
                <a:gd name="connsiteX6" fmla="*/ 2693239 w 2789030"/>
                <a:gd name="connsiteY6" fmla="*/ 992470 h 2118597"/>
                <a:gd name="connsiteX7" fmla="*/ 2732149 w 2789030"/>
                <a:gd name="connsiteY7" fmla="*/ 1602070 h 2118597"/>
                <a:gd name="connsiteX8" fmla="*/ 1999332 w 2789030"/>
                <a:gd name="connsiteY8" fmla="*/ 2101423 h 2118597"/>
                <a:gd name="connsiteX9" fmla="*/ 1499979 w 2789030"/>
                <a:gd name="connsiteY9" fmla="*/ 1965236 h 2118597"/>
                <a:gd name="connsiteX10" fmla="*/ 1506464 w 2789030"/>
                <a:gd name="connsiteY10" fmla="*/ 1595585 h 2118597"/>
                <a:gd name="connsiteX11" fmla="*/ 1201664 w 2789030"/>
                <a:gd name="connsiteY11" fmla="*/ 1537219 h 2118597"/>
                <a:gd name="connsiteX12" fmla="*/ 870924 w 2789030"/>
                <a:gd name="connsiteY12" fmla="*/ 1893900 h 2118597"/>
                <a:gd name="connsiteX13" fmla="*/ 254839 w 2789030"/>
                <a:gd name="connsiteY13" fmla="*/ 1433457 h 2118597"/>
                <a:gd name="connsiteX14" fmla="*/ 403996 w 2789030"/>
                <a:gd name="connsiteY14" fmla="*/ 752521 h 2118597"/>
                <a:gd name="connsiteX15" fmla="*/ 27860 w 2789030"/>
                <a:gd name="connsiteY15" fmla="*/ 402325 h 2118597"/>
                <a:gd name="connsiteX16" fmla="*/ 125136 w 2789030"/>
                <a:gd name="connsiteY16" fmla="*/ 71585 h 2118597"/>
                <a:gd name="connsiteX17" fmla="*/ 909834 w 2789030"/>
                <a:gd name="connsiteY17" fmla="*/ 39159 h 211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9030" h="2118597">
                  <a:moveTo>
                    <a:pt x="909834" y="39159"/>
                  </a:moveTo>
                  <a:lnTo>
                    <a:pt x="1091417" y="32674"/>
                  </a:lnTo>
                  <a:cubicBezTo>
                    <a:pt x="1317315" y="33755"/>
                    <a:pt x="2010141" y="-49471"/>
                    <a:pt x="2265222" y="45644"/>
                  </a:cubicBezTo>
                  <a:cubicBezTo>
                    <a:pt x="2520303" y="140759"/>
                    <a:pt x="2620821" y="486631"/>
                    <a:pt x="2621902" y="603363"/>
                  </a:cubicBezTo>
                  <a:cubicBezTo>
                    <a:pt x="2622983" y="720095"/>
                    <a:pt x="2322507" y="680104"/>
                    <a:pt x="2271707" y="746036"/>
                  </a:cubicBezTo>
                  <a:cubicBezTo>
                    <a:pt x="2220907" y="811968"/>
                    <a:pt x="2246847" y="957883"/>
                    <a:pt x="2317102" y="998955"/>
                  </a:cubicBezTo>
                  <a:cubicBezTo>
                    <a:pt x="2387357" y="1040027"/>
                    <a:pt x="2624064" y="891951"/>
                    <a:pt x="2693239" y="992470"/>
                  </a:cubicBezTo>
                  <a:cubicBezTo>
                    <a:pt x="2762414" y="1092989"/>
                    <a:pt x="2847800" y="1417245"/>
                    <a:pt x="2732149" y="1602070"/>
                  </a:cubicBezTo>
                  <a:cubicBezTo>
                    <a:pt x="2616498" y="1786895"/>
                    <a:pt x="2204693" y="2040895"/>
                    <a:pt x="1999332" y="2101423"/>
                  </a:cubicBezTo>
                  <a:cubicBezTo>
                    <a:pt x="1793971" y="2161951"/>
                    <a:pt x="1582124" y="2049542"/>
                    <a:pt x="1499979" y="1965236"/>
                  </a:cubicBezTo>
                  <a:cubicBezTo>
                    <a:pt x="1417834" y="1880930"/>
                    <a:pt x="1556183" y="1666921"/>
                    <a:pt x="1506464" y="1595585"/>
                  </a:cubicBezTo>
                  <a:cubicBezTo>
                    <a:pt x="1456745" y="1524249"/>
                    <a:pt x="1307587" y="1487500"/>
                    <a:pt x="1201664" y="1537219"/>
                  </a:cubicBezTo>
                  <a:cubicBezTo>
                    <a:pt x="1095741" y="1586938"/>
                    <a:pt x="1028728" y="1911194"/>
                    <a:pt x="870924" y="1893900"/>
                  </a:cubicBezTo>
                  <a:cubicBezTo>
                    <a:pt x="713120" y="1876606"/>
                    <a:pt x="332660" y="1623687"/>
                    <a:pt x="254839" y="1433457"/>
                  </a:cubicBezTo>
                  <a:cubicBezTo>
                    <a:pt x="177018" y="1243227"/>
                    <a:pt x="441826" y="924376"/>
                    <a:pt x="403996" y="752521"/>
                  </a:cubicBezTo>
                  <a:cubicBezTo>
                    <a:pt x="366166" y="580666"/>
                    <a:pt x="74337" y="515814"/>
                    <a:pt x="27860" y="402325"/>
                  </a:cubicBezTo>
                  <a:cubicBezTo>
                    <a:pt x="-18617" y="288836"/>
                    <a:pt x="-19698" y="133194"/>
                    <a:pt x="125136" y="71585"/>
                  </a:cubicBezTo>
                  <a:cubicBezTo>
                    <a:pt x="269970" y="9976"/>
                    <a:pt x="748787" y="45644"/>
                    <a:pt x="909834" y="39159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2" name="TextBox 501">
                  <a:extLst>
                    <a:ext uri="{FF2B5EF4-FFF2-40B4-BE49-F238E27FC236}">
                      <a16:creationId xmlns:a16="http://schemas.microsoft.com/office/drawing/2014/main" id="{241FFA45-9C07-47CD-AA18-4CC6D3DF37EB}"/>
                    </a:ext>
                  </a:extLst>
                </p:cNvPr>
                <p:cNvSpPr txBox="1"/>
                <p:nvPr/>
              </p:nvSpPr>
              <p:spPr>
                <a:xfrm>
                  <a:off x="1500705" y="4506080"/>
                  <a:ext cx="31290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11909A77-CF15-4135-B1B5-19A1731D6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0705" y="4506080"/>
                  <a:ext cx="312906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3" name="TextBox 502">
                  <a:extLst>
                    <a:ext uri="{FF2B5EF4-FFF2-40B4-BE49-F238E27FC236}">
                      <a16:creationId xmlns:a16="http://schemas.microsoft.com/office/drawing/2014/main" id="{4BCC4A76-A813-4A2C-9BA1-5C3F89E2F7A5}"/>
                    </a:ext>
                  </a:extLst>
                </p:cNvPr>
                <p:cNvSpPr txBox="1"/>
                <p:nvPr/>
              </p:nvSpPr>
              <p:spPr>
                <a:xfrm>
                  <a:off x="2405405" y="3444491"/>
                  <a:ext cx="513282" cy="430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b="0" i="1" dirty="0"/>
                </a:p>
              </p:txBody>
            </p:sp>
          </mc:Choice>
          <mc:Fallback xmlns="">
            <p:sp>
              <p:nvSpPr>
                <p:cNvPr id="503" name="TextBox 502">
                  <a:extLst>
                    <a:ext uri="{FF2B5EF4-FFF2-40B4-BE49-F238E27FC236}">
                      <a16:creationId xmlns:a16="http://schemas.microsoft.com/office/drawing/2014/main" id="{4BCC4A76-A813-4A2C-9BA1-5C3F89E2F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5405" y="3444491"/>
                  <a:ext cx="513282" cy="430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B6A21FBF-1164-4593-9496-8D83E95DC841}"/>
                  </a:ext>
                </a:extLst>
              </p:cNvPr>
              <p:cNvSpPr txBox="1"/>
              <p:nvPr/>
            </p:nvSpPr>
            <p:spPr>
              <a:xfrm>
                <a:off x="2569481" y="3689795"/>
                <a:ext cx="17084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B6A21FBF-1164-4593-9496-8D83E95DC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481" y="3689795"/>
                <a:ext cx="1708416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3CA50A9E-8D6B-49BC-BEA4-AA3F51425F3B}"/>
                  </a:ext>
                </a:extLst>
              </p:cNvPr>
              <p:cNvSpPr txBox="1"/>
              <p:nvPr/>
            </p:nvSpPr>
            <p:spPr>
              <a:xfrm>
                <a:off x="414878" y="5966176"/>
                <a:ext cx="18530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&lt;3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3CA50A9E-8D6B-49BC-BEA4-AA3F51425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8" y="5966176"/>
                <a:ext cx="1853099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69B9D5FA-F087-4343-BC4D-51DDBC17807C}"/>
                  </a:ext>
                </a:extLst>
              </p:cNvPr>
              <p:cNvSpPr txBox="1"/>
              <p:nvPr/>
            </p:nvSpPr>
            <p:spPr>
              <a:xfrm>
                <a:off x="2649389" y="5966176"/>
                <a:ext cx="2484260" cy="709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69B9D5FA-F087-4343-BC4D-51DDBC178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389" y="5966176"/>
                <a:ext cx="2484260" cy="709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7" name="Group 506">
            <a:extLst>
              <a:ext uri="{FF2B5EF4-FFF2-40B4-BE49-F238E27FC236}">
                <a16:creationId xmlns:a16="http://schemas.microsoft.com/office/drawing/2014/main" id="{05901F66-8AB4-4FF4-B8F9-846E46EC73F0}"/>
              </a:ext>
            </a:extLst>
          </p:cNvPr>
          <p:cNvGrpSpPr/>
          <p:nvPr/>
        </p:nvGrpSpPr>
        <p:grpSpPr>
          <a:xfrm>
            <a:off x="5815254" y="3652619"/>
            <a:ext cx="2077015" cy="2073627"/>
            <a:chOff x="239577" y="203304"/>
            <a:chExt cx="2916845" cy="2912087"/>
          </a:xfrm>
        </p:grpSpPr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E2B79ABC-BBC3-434E-9C78-12988B87DCBE}"/>
                </a:ext>
              </a:extLst>
            </p:cNvPr>
            <p:cNvSpPr/>
            <p:nvPr/>
          </p:nvSpPr>
          <p:spPr>
            <a:xfrm>
              <a:off x="1406412" y="1364367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E6E98FD-0729-4B3F-B91A-7E5213884590}"/>
                </a:ext>
              </a:extLst>
            </p:cNvPr>
            <p:cNvSpPr/>
            <p:nvPr/>
          </p:nvSpPr>
          <p:spPr>
            <a:xfrm>
              <a:off x="1406412" y="1657029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A665F99F-EB9B-486D-AC15-854108CA38DD}"/>
                </a:ext>
              </a:extLst>
            </p:cNvPr>
            <p:cNvSpPr/>
            <p:nvPr/>
          </p:nvSpPr>
          <p:spPr>
            <a:xfrm>
              <a:off x="169824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246961EE-8C2D-46E4-92FB-9CFAAA21F8DF}"/>
                </a:ext>
              </a:extLst>
            </p:cNvPr>
            <p:cNvSpPr/>
            <p:nvPr/>
          </p:nvSpPr>
          <p:spPr>
            <a:xfrm>
              <a:off x="111458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66E5ADEC-7334-4142-B0FF-98EAF9E71E5A}"/>
                </a:ext>
              </a:extLst>
            </p:cNvPr>
            <p:cNvSpPr/>
            <p:nvPr/>
          </p:nvSpPr>
          <p:spPr>
            <a:xfrm>
              <a:off x="1698242" y="1077383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0258892C-1952-40E6-8088-F535BCDD7D9B}"/>
                </a:ext>
              </a:extLst>
            </p:cNvPr>
            <p:cNvSpPr/>
            <p:nvPr/>
          </p:nvSpPr>
          <p:spPr>
            <a:xfrm>
              <a:off x="199007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A09F1DF1-4348-4445-960E-A07EBC21ED12}"/>
                </a:ext>
              </a:extLst>
            </p:cNvPr>
            <p:cNvSpPr/>
            <p:nvPr/>
          </p:nvSpPr>
          <p:spPr>
            <a:xfrm>
              <a:off x="169824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83AAFD86-567F-4DD6-8D01-800B7207588F}"/>
                </a:ext>
              </a:extLst>
            </p:cNvPr>
            <p:cNvSpPr/>
            <p:nvPr/>
          </p:nvSpPr>
          <p:spPr>
            <a:xfrm>
              <a:off x="199007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18436F40-EB4B-423E-92A9-B20D38AB1DDD}"/>
                </a:ext>
              </a:extLst>
            </p:cNvPr>
            <p:cNvSpPr/>
            <p:nvPr/>
          </p:nvSpPr>
          <p:spPr>
            <a:xfrm>
              <a:off x="199007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604C3384-5875-4ECB-8334-A31F7FE618B0}"/>
                </a:ext>
              </a:extLst>
            </p:cNvPr>
            <p:cNvSpPr/>
            <p:nvPr/>
          </p:nvSpPr>
          <p:spPr>
            <a:xfrm>
              <a:off x="140641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C84FE29B-4306-48DF-B1EA-8EB70234D42F}"/>
                </a:ext>
              </a:extLst>
            </p:cNvPr>
            <p:cNvSpPr/>
            <p:nvPr/>
          </p:nvSpPr>
          <p:spPr>
            <a:xfrm>
              <a:off x="111458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31785834-8F5E-4917-8029-BC44862E10E5}"/>
                </a:ext>
              </a:extLst>
            </p:cNvPr>
            <p:cNvSpPr/>
            <p:nvPr/>
          </p:nvSpPr>
          <p:spPr>
            <a:xfrm>
              <a:off x="111458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DE79A8B3-C28F-48BB-8111-91837B22B7C6}"/>
                </a:ext>
              </a:extLst>
            </p:cNvPr>
            <p:cNvSpPr/>
            <p:nvPr/>
          </p:nvSpPr>
          <p:spPr>
            <a:xfrm>
              <a:off x="199007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3744C7FD-720A-491B-AE71-2D51E6877C2F}"/>
                </a:ext>
              </a:extLst>
            </p:cNvPr>
            <p:cNvSpPr/>
            <p:nvPr/>
          </p:nvSpPr>
          <p:spPr>
            <a:xfrm>
              <a:off x="140641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B4BFC213-571B-48F4-AB47-4F74CD3A7442}"/>
                </a:ext>
              </a:extLst>
            </p:cNvPr>
            <p:cNvSpPr/>
            <p:nvPr/>
          </p:nvSpPr>
          <p:spPr>
            <a:xfrm>
              <a:off x="169872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4790AFA1-989D-44EC-B241-4A26F2FF50A1}"/>
                </a:ext>
              </a:extLst>
            </p:cNvPr>
            <p:cNvSpPr/>
            <p:nvPr/>
          </p:nvSpPr>
          <p:spPr>
            <a:xfrm>
              <a:off x="111458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B23DB63E-7AA1-4049-B9E8-412AEB6D61BF}"/>
                </a:ext>
              </a:extLst>
            </p:cNvPr>
            <p:cNvSpPr/>
            <p:nvPr/>
          </p:nvSpPr>
          <p:spPr>
            <a:xfrm>
              <a:off x="228141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ED368D50-5C68-499A-B13B-6BC075DD98B3}"/>
                </a:ext>
              </a:extLst>
            </p:cNvPr>
            <p:cNvSpPr/>
            <p:nvPr/>
          </p:nvSpPr>
          <p:spPr>
            <a:xfrm>
              <a:off x="228141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FE5785E4-6471-4B09-94EA-EF78CD3C200A}"/>
                </a:ext>
              </a:extLst>
            </p:cNvPr>
            <p:cNvSpPr/>
            <p:nvPr/>
          </p:nvSpPr>
          <p:spPr>
            <a:xfrm>
              <a:off x="228141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CF3F4D9E-3BEC-45F9-B5D7-559517DB113A}"/>
                </a:ext>
              </a:extLst>
            </p:cNvPr>
            <p:cNvSpPr/>
            <p:nvPr/>
          </p:nvSpPr>
          <p:spPr>
            <a:xfrm>
              <a:off x="228141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629BADC4-060B-45D3-BEDB-38C756631CAA}"/>
                </a:ext>
              </a:extLst>
            </p:cNvPr>
            <p:cNvSpPr/>
            <p:nvPr/>
          </p:nvSpPr>
          <p:spPr>
            <a:xfrm>
              <a:off x="82323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5B1BAC19-C9AA-4593-B472-340807B1E004}"/>
                </a:ext>
              </a:extLst>
            </p:cNvPr>
            <p:cNvSpPr/>
            <p:nvPr/>
          </p:nvSpPr>
          <p:spPr>
            <a:xfrm>
              <a:off x="82323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F4E30C87-62E3-4756-9287-BE665B87913B}"/>
                </a:ext>
              </a:extLst>
            </p:cNvPr>
            <p:cNvSpPr/>
            <p:nvPr/>
          </p:nvSpPr>
          <p:spPr>
            <a:xfrm>
              <a:off x="82323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B3E645FB-011C-459D-A5D3-E04027400BFE}"/>
                </a:ext>
              </a:extLst>
            </p:cNvPr>
            <p:cNvSpPr/>
            <p:nvPr/>
          </p:nvSpPr>
          <p:spPr>
            <a:xfrm>
              <a:off x="82323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E6C10082-9A0C-4797-8DF2-0DC8D0DD9A93}"/>
                </a:ext>
              </a:extLst>
            </p:cNvPr>
            <p:cNvSpPr/>
            <p:nvPr/>
          </p:nvSpPr>
          <p:spPr>
            <a:xfrm>
              <a:off x="1698242" y="786301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860A09ED-46CE-40A3-8B24-FD1B45C68883}"/>
                </a:ext>
              </a:extLst>
            </p:cNvPr>
            <p:cNvSpPr/>
            <p:nvPr/>
          </p:nvSpPr>
          <p:spPr>
            <a:xfrm>
              <a:off x="199007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E1D1178D-CA3A-4403-A0A2-D290395EFDEE}"/>
                </a:ext>
              </a:extLst>
            </p:cNvPr>
            <p:cNvSpPr/>
            <p:nvPr/>
          </p:nvSpPr>
          <p:spPr>
            <a:xfrm>
              <a:off x="140641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1232B418-DAF2-41EC-BB58-1EBFE95D4D0C}"/>
                </a:ext>
              </a:extLst>
            </p:cNvPr>
            <p:cNvSpPr/>
            <p:nvPr/>
          </p:nvSpPr>
          <p:spPr>
            <a:xfrm>
              <a:off x="111458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8E385B4C-B4C4-4C76-8CBE-3B54A4152AD4}"/>
                </a:ext>
              </a:extLst>
            </p:cNvPr>
            <p:cNvSpPr/>
            <p:nvPr/>
          </p:nvSpPr>
          <p:spPr>
            <a:xfrm>
              <a:off x="228141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F35CAEB2-A42F-447C-89B7-7BC246A76ADD}"/>
                </a:ext>
              </a:extLst>
            </p:cNvPr>
            <p:cNvSpPr/>
            <p:nvPr/>
          </p:nvSpPr>
          <p:spPr>
            <a:xfrm>
              <a:off x="82323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2ECBEBB8-BE71-4AC2-A791-14AEABC4CB30}"/>
                </a:ext>
              </a:extLst>
            </p:cNvPr>
            <p:cNvSpPr/>
            <p:nvPr/>
          </p:nvSpPr>
          <p:spPr>
            <a:xfrm>
              <a:off x="111458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12B7281D-8BAC-42F2-A933-C47926DC8E95}"/>
                </a:ext>
              </a:extLst>
            </p:cNvPr>
            <p:cNvSpPr/>
            <p:nvPr/>
          </p:nvSpPr>
          <p:spPr>
            <a:xfrm>
              <a:off x="199007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D99CD3C2-2E3E-489B-B011-37CB4F6D42B9}"/>
                </a:ext>
              </a:extLst>
            </p:cNvPr>
            <p:cNvSpPr/>
            <p:nvPr/>
          </p:nvSpPr>
          <p:spPr>
            <a:xfrm>
              <a:off x="140641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3DF0ED69-BDC6-41AB-A8C5-2C70393722B8}"/>
                </a:ext>
              </a:extLst>
            </p:cNvPr>
            <p:cNvSpPr/>
            <p:nvPr/>
          </p:nvSpPr>
          <p:spPr>
            <a:xfrm>
              <a:off x="169872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63710217-2276-4858-966E-209CD09FD0AF}"/>
                </a:ext>
              </a:extLst>
            </p:cNvPr>
            <p:cNvSpPr/>
            <p:nvPr/>
          </p:nvSpPr>
          <p:spPr>
            <a:xfrm>
              <a:off x="228141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08E751A4-EFA6-4B04-BE5D-B2EDE2A30032}"/>
                </a:ext>
              </a:extLst>
            </p:cNvPr>
            <p:cNvSpPr/>
            <p:nvPr/>
          </p:nvSpPr>
          <p:spPr>
            <a:xfrm>
              <a:off x="82323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9B5B7482-7B5F-4773-9C03-B09702F4CE56}"/>
                </a:ext>
              </a:extLst>
            </p:cNvPr>
            <p:cNvSpPr/>
            <p:nvPr/>
          </p:nvSpPr>
          <p:spPr>
            <a:xfrm>
              <a:off x="2573247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F155EB5A-C2CF-4E7E-AF6C-7EB14029741E}"/>
                </a:ext>
              </a:extLst>
            </p:cNvPr>
            <p:cNvSpPr/>
            <p:nvPr/>
          </p:nvSpPr>
          <p:spPr>
            <a:xfrm>
              <a:off x="257324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1443EFBB-DE62-4391-A483-EFEE53218F74}"/>
                </a:ext>
              </a:extLst>
            </p:cNvPr>
            <p:cNvSpPr/>
            <p:nvPr/>
          </p:nvSpPr>
          <p:spPr>
            <a:xfrm>
              <a:off x="2573247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2C5DCD79-BBB2-4582-82CF-F72CD05B0019}"/>
                </a:ext>
              </a:extLst>
            </p:cNvPr>
            <p:cNvSpPr/>
            <p:nvPr/>
          </p:nvSpPr>
          <p:spPr>
            <a:xfrm>
              <a:off x="257324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4E8B2730-67CE-497C-A017-DFAFD17AFAE4}"/>
                </a:ext>
              </a:extLst>
            </p:cNvPr>
            <p:cNvSpPr/>
            <p:nvPr/>
          </p:nvSpPr>
          <p:spPr>
            <a:xfrm>
              <a:off x="2864592" y="137006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C1C21342-AB62-4BA2-A646-422CA58949F7}"/>
                </a:ext>
              </a:extLst>
            </p:cNvPr>
            <p:cNvSpPr/>
            <p:nvPr/>
          </p:nvSpPr>
          <p:spPr>
            <a:xfrm>
              <a:off x="286459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A7AAAA12-0523-48F4-9846-A3BD9BD29DD1}"/>
                </a:ext>
              </a:extLst>
            </p:cNvPr>
            <p:cNvSpPr/>
            <p:nvPr/>
          </p:nvSpPr>
          <p:spPr>
            <a:xfrm>
              <a:off x="2864592" y="1076613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097CEBB5-E380-46FA-A16F-C662DC206926}"/>
                </a:ext>
              </a:extLst>
            </p:cNvPr>
            <p:cNvSpPr/>
            <p:nvPr/>
          </p:nvSpPr>
          <p:spPr>
            <a:xfrm>
              <a:off x="286459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0E78EA81-4BCA-4150-8689-6F41305F19DC}"/>
                </a:ext>
              </a:extLst>
            </p:cNvPr>
            <p:cNvSpPr/>
            <p:nvPr/>
          </p:nvSpPr>
          <p:spPr>
            <a:xfrm>
              <a:off x="2573247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21137BF4-4248-45A9-B107-7CFDA22A3405}"/>
                </a:ext>
              </a:extLst>
            </p:cNvPr>
            <p:cNvSpPr/>
            <p:nvPr/>
          </p:nvSpPr>
          <p:spPr>
            <a:xfrm>
              <a:off x="2864592" y="78553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032A801B-98A4-4B31-8735-603B36423771}"/>
                </a:ext>
              </a:extLst>
            </p:cNvPr>
            <p:cNvSpPr/>
            <p:nvPr/>
          </p:nvSpPr>
          <p:spPr>
            <a:xfrm>
              <a:off x="257324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E4793B84-39E3-4C3E-B274-80090D8FECB9}"/>
                </a:ext>
              </a:extLst>
            </p:cNvPr>
            <p:cNvSpPr/>
            <p:nvPr/>
          </p:nvSpPr>
          <p:spPr>
            <a:xfrm>
              <a:off x="286459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59F24F02-4698-485D-89A7-75F5328A3DC6}"/>
                </a:ext>
              </a:extLst>
            </p:cNvPr>
            <p:cNvSpPr/>
            <p:nvPr/>
          </p:nvSpPr>
          <p:spPr>
            <a:xfrm>
              <a:off x="530922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F1CB70DC-0FA3-4CF4-AFE7-659D221064B0}"/>
                </a:ext>
              </a:extLst>
            </p:cNvPr>
            <p:cNvSpPr/>
            <p:nvPr/>
          </p:nvSpPr>
          <p:spPr>
            <a:xfrm>
              <a:off x="530922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76692DA0-5935-4AB8-A406-5EB4C8FC3742}"/>
                </a:ext>
              </a:extLst>
            </p:cNvPr>
            <p:cNvSpPr/>
            <p:nvPr/>
          </p:nvSpPr>
          <p:spPr>
            <a:xfrm>
              <a:off x="530922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3D1B9D9F-4E0E-442E-8D2F-99BE33403289}"/>
                </a:ext>
              </a:extLst>
            </p:cNvPr>
            <p:cNvSpPr/>
            <p:nvPr/>
          </p:nvSpPr>
          <p:spPr>
            <a:xfrm>
              <a:off x="530922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E14372E0-B5E2-4893-9801-E706B200B173}"/>
                </a:ext>
              </a:extLst>
            </p:cNvPr>
            <p:cNvSpPr/>
            <p:nvPr/>
          </p:nvSpPr>
          <p:spPr>
            <a:xfrm>
              <a:off x="239577" y="13659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05D43BC0-8723-4437-BEC9-94A2CCA27521}"/>
                </a:ext>
              </a:extLst>
            </p:cNvPr>
            <p:cNvSpPr/>
            <p:nvPr/>
          </p:nvSpPr>
          <p:spPr>
            <a:xfrm>
              <a:off x="239577" y="165865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90CE3390-3813-436A-8290-AEA4652FEA51}"/>
                </a:ext>
              </a:extLst>
            </p:cNvPr>
            <p:cNvSpPr/>
            <p:nvPr/>
          </p:nvSpPr>
          <p:spPr>
            <a:xfrm>
              <a:off x="239577" y="194723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56BE603E-C21A-47B6-AB35-26C8CF8709DC}"/>
                </a:ext>
              </a:extLst>
            </p:cNvPr>
            <p:cNvSpPr/>
            <p:nvPr/>
          </p:nvSpPr>
          <p:spPr>
            <a:xfrm>
              <a:off x="239577" y="107657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175E2ADF-1AB1-4232-BD2A-AEA49387FF2C}"/>
                </a:ext>
              </a:extLst>
            </p:cNvPr>
            <p:cNvSpPr/>
            <p:nvPr/>
          </p:nvSpPr>
          <p:spPr>
            <a:xfrm>
              <a:off x="530922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140BC5C7-0660-4BB1-941C-51A15E6599EB}"/>
                </a:ext>
              </a:extLst>
            </p:cNvPr>
            <p:cNvSpPr/>
            <p:nvPr/>
          </p:nvSpPr>
          <p:spPr>
            <a:xfrm>
              <a:off x="239577" y="78548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26239593-5473-4205-9A4A-D6AB47CD70AF}"/>
                </a:ext>
              </a:extLst>
            </p:cNvPr>
            <p:cNvSpPr/>
            <p:nvPr/>
          </p:nvSpPr>
          <p:spPr>
            <a:xfrm>
              <a:off x="530922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52B1630F-BC9A-4F91-971E-D38C9028896A}"/>
                </a:ext>
              </a:extLst>
            </p:cNvPr>
            <p:cNvSpPr/>
            <p:nvPr/>
          </p:nvSpPr>
          <p:spPr>
            <a:xfrm>
              <a:off x="239577" y="224069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622A668E-DD07-49E5-B6EB-ED0BEC94BEF2}"/>
                </a:ext>
              </a:extLst>
            </p:cNvPr>
            <p:cNvSpPr/>
            <p:nvPr/>
          </p:nvSpPr>
          <p:spPr>
            <a:xfrm>
              <a:off x="111458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29F83491-09C2-408E-AE27-A09212E2B39A}"/>
                </a:ext>
              </a:extLst>
            </p:cNvPr>
            <p:cNvSpPr/>
            <p:nvPr/>
          </p:nvSpPr>
          <p:spPr>
            <a:xfrm>
              <a:off x="199007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E91BE2C6-BF63-4C95-8667-49846A89ED09}"/>
                </a:ext>
              </a:extLst>
            </p:cNvPr>
            <p:cNvSpPr/>
            <p:nvPr/>
          </p:nvSpPr>
          <p:spPr>
            <a:xfrm>
              <a:off x="140641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1A834E0F-0082-47EE-BE0C-AC7904738427}"/>
                </a:ext>
              </a:extLst>
            </p:cNvPr>
            <p:cNvSpPr/>
            <p:nvPr/>
          </p:nvSpPr>
          <p:spPr>
            <a:xfrm>
              <a:off x="169872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64A15147-4FB0-4EA6-8C18-B87F43C6DF2D}"/>
                </a:ext>
              </a:extLst>
            </p:cNvPr>
            <p:cNvSpPr/>
            <p:nvPr/>
          </p:nvSpPr>
          <p:spPr>
            <a:xfrm>
              <a:off x="228141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5E3271AE-6F3F-4826-A2D6-5922F59CCABD}"/>
                </a:ext>
              </a:extLst>
            </p:cNvPr>
            <p:cNvSpPr/>
            <p:nvPr/>
          </p:nvSpPr>
          <p:spPr>
            <a:xfrm>
              <a:off x="82323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0904C823-415E-425C-B1A0-F91E19E8B64C}"/>
                </a:ext>
              </a:extLst>
            </p:cNvPr>
            <p:cNvSpPr/>
            <p:nvPr/>
          </p:nvSpPr>
          <p:spPr>
            <a:xfrm>
              <a:off x="111458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46BBE2B8-899D-45DB-9513-030AA33EDB50}"/>
                </a:ext>
              </a:extLst>
            </p:cNvPr>
            <p:cNvSpPr/>
            <p:nvPr/>
          </p:nvSpPr>
          <p:spPr>
            <a:xfrm>
              <a:off x="199007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4D9BBCB3-36DD-49F9-B1DB-E78FEF5F7752}"/>
                </a:ext>
              </a:extLst>
            </p:cNvPr>
            <p:cNvSpPr/>
            <p:nvPr/>
          </p:nvSpPr>
          <p:spPr>
            <a:xfrm>
              <a:off x="140641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B0B3FA82-AE96-46EF-A0A6-9FF4926644DB}"/>
                </a:ext>
              </a:extLst>
            </p:cNvPr>
            <p:cNvSpPr/>
            <p:nvPr/>
          </p:nvSpPr>
          <p:spPr>
            <a:xfrm>
              <a:off x="169872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CA637E74-60A4-441B-8620-A3A84EAFF73E}"/>
                </a:ext>
              </a:extLst>
            </p:cNvPr>
            <p:cNvSpPr/>
            <p:nvPr/>
          </p:nvSpPr>
          <p:spPr>
            <a:xfrm>
              <a:off x="228141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3C267337-DD3F-4568-84CC-0615B9878B8A}"/>
                </a:ext>
              </a:extLst>
            </p:cNvPr>
            <p:cNvSpPr/>
            <p:nvPr/>
          </p:nvSpPr>
          <p:spPr>
            <a:xfrm>
              <a:off x="82323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B71E5128-068C-4FBD-8CF1-A50133F4CA65}"/>
                </a:ext>
              </a:extLst>
            </p:cNvPr>
            <p:cNvSpPr/>
            <p:nvPr/>
          </p:nvSpPr>
          <p:spPr>
            <a:xfrm>
              <a:off x="257324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F846FD88-E876-4E26-A846-9F28FD91E907}"/>
                </a:ext>
              </a:extLst>
            </p:cNvPr>
            <p:cNvSpPr/>
            <p:nvPr/>
          </p:nvSpPr>
          <p:spPr>
            <a:xfrm>
              <a:off x="286459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92C8514D-F9B4-4517-9A55-4D0B2208AC6B}"/>
                </a:ext>
              </a:extLst>
            </p:cNvPr>
            <p:cNvSpPr/>
            <p:nvPr/>
          </p:nvSpPr>
          <p:spPr>
            <a:xfrm>
              <a:off x="257324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99CDE34B-352A-4FFD-8F5F-6EFD1722569B}"/>
                </a:ext>
              </a:extLst>
            </p:cNvPr>
            <p:cNvSpPr/>
            <p:nvPr/>
          </p:nvSpPr>
          <p:spPr>
            <a:xfrm>
              <a:off x="286459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A85F8DBB-401B-4005-8542-DFC90F389707}"/>
                </a:ext>
              </a:extLst>
            </p:cNvPr>
            <p:cNvSpPr/>
            <p:nvPr/>
          </p:nvSpPr>
          <p:spPr>
            <a:xfrm>
              <a:off x="530922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04B88672-06D5-46AD-9959-F807A76DE39B}"/>
                </a:ext>
              </a:extLst>
            </p:cNvPr>
            <p:cNvSpPr/>
            <p:nvPr/>
          </p:nvSpPr>
          <p:spPr>
            <a:xfrm>
              <a:off x="239577" y="253010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DEC6AEE2-1C05-42FE-B741-A161BB1845E3}"/>
                </a:ext>
              </a:extLst>
            </p:cNvPr>
            <p:cNvSpPr/>
            <p:nvPr/>
          </p:nvSpPr>
          <p:spPr>
            <a:xfrm>
              <a:off x="530922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809AC42A-BD93-48FC-AACB-962C64E8E1D7}"/>
                </a:ext>
              </a:extLst>
            </p:cNvPr>
            <p:cNvSpPr/>
            <p:nvPr/>
          </p:nvSpPr>
          <p:spPr>
            <a:xfrm>
              <a:off x="239577" y="2823561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6295C137-284D-4E3E-86B2-978A8DB337AF}"/>
                </a:ext>
              </a:extLst>
            </p:cNvPr>
            <p:cNvSpPr/>
            <p:nvPr/>
          </p:nvSpPr>
          <p:spPr>
            <a:xfrm>
              <a:off x="1698242" y="495198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63D857B5-1B59-4235-AEE0-F43FE90C13B5}"/>
                </a:ext>
              </a:extLst>
            </p:cNvPr>
            <p:cNvSpPr/>
            <p:nvPr/>
          </p:nvSpPr>
          <p:spPr>
            <a:xfrm>
              <a:off x="199007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0899EB72-E444-49E8-9B64-A7C37F35DC54}"/>
                </a:ext>
              </a:extLst>
            </p:cNvPr>
            <p:cNvSpPr/>
            <p:nvPr/>
          </p:nvSpPr>
          <p:spPr>
            <a:xfrm>
              <a:off x="140641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A6DDAA5D-116D-4672-85BD-D62EDD9B5A6D}"/>
                </a:ext>
              </a:extLst>
            </p:cNvPr>
            <p:cNvSpPr/>
            <p:nvPr/>
          </p:nvSpPr>
          <p:spPr>
            <a:xfrm>
              <a:off x="111458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5F6EEE6F-BB65-4C73-B091-E17F4F33DFB1}"/>
                </a:ext>
              </a:extLst>
            </p:cNvPr>
            <p:cNvSpPr/>
            <p:nvPr/>
          </p:nvSpPr>
          <p:spPr>
            <a:xfrm>
              <a:off x="228141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B0FA8B77-7B5E-481C-942B-90F2C8D176E3}"/>
                </a:ext>
              </a:extLst>
            </p:cNvPr>
            <p:cNvSpPr/>
            <p:nvPr/>
          </p:nvSpPr>
          <p:spPr>
            <a:xfrm>
              <a:off x="82323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C0FF0D2E-A1B7-4CD0-A55F-CAE1E58D8B60}"/>
                </a:ext>
              </a:extLst>
            </p:cNvPr>
            <p:cNvSpPr/>
            <p:nvPr/>
          </p:nvSpPr>
          <p:spPr>
            <a:xfrm>
              <a:off x="1698242" y="204116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5A9353C1-1F9E-4039-A38F-FCD7BE52B0F3}"/>
                </a:ext>
              </a:extLst>
            </p:cNvPr>
            <p:cNvSpPr/>
            <p:nvPr/>
          </p:nvSpPr>
          <p:spPr>
            <a:xfrm>
              <a:off x="199007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34430E0C-C597-48E7-9356-3DEDA9DDF017}"/>
                </a:ext>
              </a:extLst>
            </p:cNvPr>
            <p:cNvSpPr/>
            <p:nvPr/>
          </p:nvSpPr>
          <p:spPr>
            <a:xfrm>
              <a:off x="140641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9FECCD7E-0FEA-4F92-98EE-6EFF434E667D}"/>
                </a:ext>
              </a:extLst>
            </p:cNvPr>
            <p:cNvSpPr/>
            <p:nvPr/>
          </p:nvSpPr>
          <p:spPr>
            <a:xfrm>
              <a:off x="111458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D3DF38E6-CBF8-4EB5-8384-80E42AC5B491}"/>
                </a:ext>
              </a:extLst>
            </p:cNvPr>
            <p:cNvSpPr/>
            <p:nvPr/>
          </p:nvSpPr>
          <p:spPr>
            <a:xfrm>
              <a:off x="228141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87C588C7-8426-4335-837D-B87EED14AECE}"/>
                </a:ext>
              </a:extLst>
            </p:cNvPr>
            <p:cNvSpPr/>
            <p:nvPr/>
          </p:nvSpPr>
          <p:spPr>
            <a:xfrm>
              <a:off x="82323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4D3C0C0C-3EF2-47AC-85D0-7E28F218003A}"/>
                </a:ext>
              </a:extLst>
            </p:cNvPr>
            <p:cNvSpPr/>
            <p:nvPr/>
          </p:nvSpPr>
          <p:spPr>
            <a:xfrm>
              <a:off x="2573247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F8DF0604-220D-4BF4-BC95-8A09C9ED06FD}"/>
                </a:ext>
              </a:extLst>
            </p:cNvPr>
            <p:cNvSpPr/>
            <p:nvPr/>
          </p:nvSpPr>
          <p:spPr>
            <a:xfrm>
              <a:off x="2864592" y="494428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3A2BB8D9-6C1A-46B3-8ECD-21EC3225AE3D}"/>
                </a:ext>
              </a:extLst>
            </p:cNvPr>
            <p:cNvSpPr/>
            <p:nvPr/>
          </p:nvSpPr>
          <p:spPr>
            <a:xfrm>
              <a:off x="2573247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80AC9866-36F3-445E-A22B-1FB1B556581E}"/>
                </a:ext>
              </a:extLst>
            </p:cNvPr>
            <p:cNvSpPr/>
            <p:nvPr/>
          </p:nvSpPr>
          <p:spPr>
            <a:xfrm>
              <a:off x="2864592" y="20334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360B8780-200D-4C2F-86DA-A6C6AF3AE5C1}"/>
                </a:ext>
              </a:extLst>
            </p:cNvPr>
            <p:cNvSpPr/>
            <p:nvPr/>
          </p:nvSpPr>
          <p:spPr>
            <a:xfrm>
              <a:off x="530922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61EE4721-7A68-4AB9-A7EE-29C66E14F437}"/>
                </a:ext>
              </a:extLst>
            </p:cNvPr>
            <p:cNvSpPr/>
            <p:nvPr/>
          </p:nvSpPr>
          <p:spPr>
            <a:xfrm>
              <a:off x="239577" y="49438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8F415054-6C5B-4042-9A4B-F50E896ADAB6}"/>
                </a:ext>
              </a:extLst>
            </p:cNvPr>
            <p:cNvSpPr/>
            <p:nvPr/>
          </p:nvSpPr>
          <p:spPr>
            <a:xfrm>
              <a:off x="530922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F1B2C42A-4C6E-4100-842B-090E14A3D657}"/>
                </a:ext>
              </a:extLst>
            </p:cNvPr>
            <p:cNvSpPr/>
            <p:nvPr/>
          </p:nvSpPr>
          <p:spPr>
            <a:xfrm>
              <a:off x="239577" y="20330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850CFD46-A9B0-47FC-920A-6CB19AE92B2E}"/>
              </a:ext>
            </a:extLst>
          </p:cNvPr>
          <p:cNvGrpSpPr/>
          <p:nvPr/>
        </p:nvGrpSpPr>
        <p:grpSpPr>
          <a:xfrm>
            <a:off x="8205004" y="3648583"/>
            <a:ext cx="2077015" cy="2077212"/>
            <a:chOff x="3470985" y="3402415"/>
            <a:chExt cx="2916845" cy="2917122"/>
          </a:xfrm>
        </p:grpSpPr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C14B2D42-7D38-4619-B963-E4FF15E13547}"/>
                </a:ext>
              </a:extLst>
            </p:cNvPr>
            <p:cNvSpPr/>
            <p:nvPr/>
          </p:nvSpPr>
          <p:spPr>
            <a:xfrm>
              <a:off x="4637820" y="4568513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EB1E5BC3-94D9-4B82-A91C-F6EDB082DCF8}"/>
                </a:ext>
              </a:extLst>
            </p:cNvPr>
            <p:cNvSpPr/>
            <p:nvPr/>
          </p:nvSpPr>
          <p:spPr>
            <a:xfrm>
              <a:off x="4637820" y="486117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E97084AA-638F-4B11-8760-7D1DE3BA5F1D}"/>
                </a:ext>
              </a:extLst>
            </p:cNvPr>
            <p:cNvSpPr/>
            <p:nvPr/>
          </p:nvSpPr>
          <p:spPr>
            <a:xfrm>
              <a:off x="4929650" y="457421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9557AC71-8076-4CA0-A04C-04D58DDF4AFD}"/>
                </a:ext>
              </a:extLst>
            </p:cNvPr>
            <p:cNvSpPr/>
            <p:nvPr/>
          </p:nvSpPr>
          <p:spPr>
            <a:xfrm>
              <a:off x="4345990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BDDC4FA0-0E8E-43D6-B41A-CB4012CC68E9}"/>
                </a:ext>
              </a:extLst>
            </p:cNvPr>
            <p:cNvSpPr/>
            <p:nvPr/>
          </p:nvSpPr>
          <p:spPr>
            <a:xfrm>
              <a:off x="4929650" y="4281529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83F93CAB-A55D-4E8C-96BB-299EC1224246}"/>
                </a:ext>
              </a:extLst>
            </p:cNvPr>
            <p:cNvSpPr/>
            <p:nvPr/>
          </p:nvSpPr>
          <p:spPr>
            <a:xfrm>
              <a:off x="5221480" y="4574210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F213F03D-BE2E-4194-8406-4E969A4E27FF}"/>
                </a:ext>
              </a:extLst>
            </p:cNvPr>
            <p:cNvSpPr/>
            <p:nvPr/>
          </p:nvSpPr>
          <p:spPr>
            <a:xfrm>
              <a:off x="4929650" y="486279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D75157D9-CB1C-4E48-BABF-85A9C6B5F584}"/>
                </a:ext>
              </a:extLst>
            </p:cNvPr>
            <p:cNvSpPr/>
            <p:nvPr/>
          </p:nvSpPr>
          <p:spPr>
            <a:xfrm>
              <a:off x="5221480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A5CF86F9-DE01-4497-9092-779F65DD8E23}"/>
                </a:ext>
              </a:extLst>
            </p:cNvPr>
            <p:cNvSpPr/>
            <p:nvPr/>
          </p:nvSpPr>
          <p:spPr>
            <a:xfrm>
              <a:off x="5221480" y="428075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1B58E18B-580B-42C4-838B-9780E99E7F4A}"/>
                </a:ext>
              </a:extLst>
            </p:cNvPr>
            <p:cNvSpPr/>
            <p:nvPr/>
          </p:nvSpPr>
          <p:spPr>
            <a:xfrm>
              <a:off x="4637820" y="428075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2D245105-203A-4879-8F59-B432718F20B5}"/>
                </a:ext>
              </a:extLst>
            </p:cNvPr>
            <p:cNvSpPr/>
            <p:nvPr/>
          </p:nvSpPr>
          <p:spPr>
            <a:xfrm>
              <a:off x="4345990" y="486279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30F56C6F-3B59-4865-AD32-653F9BD10F61}"/>
                </a:ext>
              </a:extLst>
            </p:cNvPr>
            <p:cNvSpPr/>
            <p:nvPr/>
          </p:nvSpPr>
          <p:spPr>
            <a:xfrm>
              <a:off x="4345990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BBF66F24-BB67-4127-BC69-526D91C0547D}"/>
                </a:ext>
              </a:extLst>
            </p:cNvPr>
            <p:cNvSpPr/>
            <p:nvPr/>
          </p:nvSpPr>
          <p:spPr>
            <a:xfrm>
              <a:off x="5221480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FB2A2A51-79F1-4BE3-BA7E-D68B60A8C28A}"/>
                </a:ext>
              </a:extLst>
            </p:cNvPr>
            <p:cNvSpPr/>
            <p:nvPr/>
          </p:nvSpPr>
          <p:spPr>
            <a:xfrm>
              <a:off x="4637820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18D8B131-5D99-4A1A-9CBE-0BA36E79856B}"/>
                </a:ext>
              </a:extLst>
            </p:cNvPr>
            <p:cNvSpPr/>
            <p:nvPr/>
          </p:nvSpPr>
          <p:spPr>
            <a:xfrm>
              <a:off x="4930135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FE5FB12A-ABBF-4E2D-A424-C05814B293EC}"/>
                </a:ext>
              </a:extLst>
            </p:cNvPr>
            <p:cNvSpPr/>
            <p:nvPr/>
          </p:nvSpPr>
          <p:spPr>
            <a:xfrm>
              <a:off x="4345990" y="428071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CFA7D97F-F216-4F90-81DE-5B9DB42FE187}"/>
                </a:ext>
              </a:extLst>
            </p:cNvPr>
            <p:cNvSpPr/>
            <p:nvPr/>
          </p:nvSpPr>
          <p:spPr>
            <a:xfrm>
              <a:off x="5512825" y="457421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FFC830B2-878B-4BB2-BB46-E3A46B66A414}"/>
                </a:ext>
              </a:extLst>
            </p:cNvPr>
            <p:cNvSpPr/>
            <p:nvPr/>
          </p:nvSpPr>
          <p:spPr>
            <a:xfrm>
              <a:off x="551282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845291C0-7EC7-4832-B158-F90C60D5FB8A}"/>
                </a:ext>
              </a:extLst>
            </p:cNvPr>
            <p:cNvSpPr/>
            <p:nvPr/>
          </p:nvSpPr>
          <p:spPr>
            <a:xfrm>
              <a:off x="5512825" y="4280759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3645A74A-E72A-4823-BCAC-A65F4DF9ABFD}"/>
                </a:ext>
              </a:extLst>
            </p:cNvPr>
            <p:cNvSpPr/>
            <p:nvPr/>
          </p:nvSpPr>
          <p:spPr>
            <a:xfrm>
              <a:off x="5512825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4AEF41A1-0992-4A63-AA64-1C0730D93A1C}"/>
                </a:ext>
              </a:extLst>
            </p:cNvPr>
            <p:cNvSpPr/>
            <p:nvPr/>
          </p:nvSpPr>
          <p:spPr>
            <a:xfrm>
              <a:off x="4054645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23A4EB2E-9E15-41AE-854F-7A02DAEE3B6F}"/>
                </a:ext>
              </a:extLst>
            </p:cNvPr>
            <p:cNvSpPr/>
            <p:nvPr/>
          </p:nvSpPr>
          <p:spPr>
            <a:xfrm>
              <a:off x="405464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C212FA26-961D-4182-B09A-A449CE6A391B}"/>
                </a:ext>
              </a:extLst>
            </p:cNvPr>
            <p:cNvSpPr/>
            <p:nvPr/>
          </p:nvSpPr>
          <p:spPr>
            <a:xfrm>
              <a:off x="4054645" y="5151384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EDEB2674-C026-4037-98E3-E5EEF549D876}"/>
                </a:ext>
              </a:extLst>
            </p:cNvPr>
            <p:cNvSpPr/>
            <p:nvPr/>
          </p:nvSpPr>
          <p:spPr>
            <a:xfrm>
              <a:off x="4054645" y="428071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A14274AE-39CB-48BB-95C9-7B6D7B4ACEB7}"/>
                </a:ext>
              </a:extLst>
            </p:cNvPr>
            <p:cNvSpPr/>
            <p:nvPr/>
          </p:nvSpPr>
          <p:spPr>
            <a:xfrm>
              <a:off x="4929650" y="3990447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DB2F42E1-6A5E-4448-BA4E-8AF4438B8C13}"/>
                </a:ext>
              </a:extLst>
            </p:cNvPr>
            <p:cNvSpPr/>
            <p:nvPr/>
          </p:nvSpPr>
          <p:spPr>
            <a:xfrm>
              <a:off x="5221480" y="398967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7A04608D-E051-4BBB-B440-08674A21DC03}"/>
                </a:ext>
              </a:extLst>
            </p:cNvPr>
            <p:cNvSpPr/>
            <p:nvPr/>
          </p:nvSpPr>
          <p:spPr>
            <a:xfrm>
              <a:off x="4637820" y="398967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2FF37152-BAF2-44C3-AA8F-6B3CEAF0E361}"/>
                </a:ext>
              </a:extLst>
            </p:cNvPr>
            <p:cNvSpPr/>
            <p:nvPr/>
          </p:nvSpPr>
          <p:spPr>
            <a:xfrm>
              <a:off x="4345990" y="398963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3550F4EC-84CC-42B7-9776-F502CC610D66}"/>
                </a:ext>
              </a:extLst>
            </p:cNvPr>
            <p:cNvSpPr/>
            <p:nvPr/>
          </p:nvSpPr>
          <p:spPr>
            <a:xfrm>
              <a:off x="5512825" y="398967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D996FEB9-5ECF-4F3D-85D2-0AA6F4EE6169}"/>
                </a:ext>
              </a:extLst>
            </p:cNvPr>
            <p:cNvSpPr/>
            <p:nvPr/>
          </p:nvSpPr>
          <p:spPr>
            <a:xfrm>
              <a:off x="4054645" y="398963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B50C2897-9038-4236-99D4-C5CAF3BCF29B}"/>
                </a:ext>
              </a:extLst>
            </p:cNvPr>
            <p:cNvSpPr/>
            <p:nvPr/>
          </p:nvSpPr>
          <p:spPr>
            <a:xfrm>
              <a:off x="4345990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AD74C4AA-4B98-4C8F-97F3-3F3D591FB029}"/>
                </a:ext>
              </a:extLst>
            </p:cNvPr>
            <p:cNvSpPr/>
            <p:nvPr/>
          </p:nvSpPr>
          <p:spPr>
            <a:xfrm>
              <a:off x="5221480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EB32EFE1-0A24-46D0-B10E-A3C65EC8AACD}"/>
                </a:ext>
              </a:extLst>
            </p:cNvPr>
            <p:cNvSpPr/>
            <p:nvPr/>
          </p:nvSpPr>
          <p:spPr>
            <a:xfrm>
              <a:off x="4637820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C771E4E1-49A1-482D-963F-DAEDA1DC01DB}"/>
                </a:ext>
              </a:extLst>
            </p:cNvPr>
            <p:cNvSpPr/>
            <p:nvPr/>
          </p:nvSpPr>
          <p:spPr>
            <a:xfrm>
              <a:off x="4930135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BCFB4FCC-F3F7-42CE-AAF7-EDB13DAF0B36}"/>
                </a:ext>
              </a:extLst>
            </p:cNvPr>
            <p:cNvSpPr/>
            <p:nvPr/>
          </p:nvSpPr>
          <p:spPr>
            <a:xfrm>
              <a:off x="5512825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3934EE01-659B-4F6B-A4D0-25ED834CFA26}"/>
                </a:ext>
              </a:extLst>
            </p:cNvPr>
            <p:cNvSpPr/>
            <p:nvPr/>
          </p:nvSpPr>
          <p:spPr>
            <a:xfrm>
              <a:off x="4054645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BAD16726-89CE-40C4-9B32-CF1DF3855AE3}"/>
                </a:ext>
              </a:extLst>
            </p:cNvPr>
            <p:cNvSpPr/>
            <p:nvPr/>
          </p:nvSpPr>
          <p:spPr>
            <a:xfrm>
              <a:off x="5804655" y="457421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3DA3A033-0FC5-4265-9ED5-86389D2E572A}"/>
                </a:ext>
              </a:extLst>
            </p:cNvPr>
            <p:cNvSpPr/>
            <p:nvPr/>
          </p:nvSpPr>
          <p:spPr>
            <a:xfrm>
              <a:off x="580465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42ABBEFE-FDB7-4166-92D0-F773EDE86A8B}"/>
                </a:ext>
              </a:extLst>
            </p:cNvPr>
            <p:cNvSpPr/>
            <p:nvPr/>
          </p:nvSpPr>
          <p:spPr>
            <a:xfrm>
              <a:off x="5804655" y="428075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E7DB0C57-6597-4F05-884E-EB119BF8B7D8}"/>
                </a:ext>
              </a:extLst>
            </p:cNvPr>
            <p:cNvSpPr/>
            <p:nvPr/>
          </p:nvSpPr>
          <p:spPr>
            <a:xfrm>
              <a:off x="5804655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70BD1EAC-F694-407D-9EDD-69F34A307142}"/>
                </a:ext>
              </a:extLst>
            </p:cNvPr>
            <p:cNvSpPr/>
            <p:nvPr/>
          </p:nvSpPr>
          <p:spPr>
            <a:xfrm>
              <a:off x="6096000" y="457421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2A9C01A7-6CE4-4E8A-BF1F-C7793425FA0F}"/>
                </a:ext>
              </a:extLst>
            </p:cNvPr>
            <p:cNvSpPr/>
            <p:nvPr/>
          </p:nvSpPr>
          <p:spPr>
            <a:xfrm>
              <a:off x="6096000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B1DE24E9-827A-4F87-8BB9-22F1DB8DCF84}"/>
                </a:ext>
              </a:extLst>
            </p:cNvPr>
            <p:cNvSpPr/>
            <p:nvPr/>
          </p:nvSpPr>
          <p:spPr>
            <a:xfrm>
              <a:off x="6096000" y="4280759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E326970A-D661-4C3B-A897-D1D9EA7BB09F}"/>
                </a:ext>
              </a:extLst>
            </p:cNvPr>
            <p:cNvSpPr/>
            <p:nvPr/>
          </p:nvSpPr>
          <p:spPr>
            <a:xfrm>
              <a:off x="6096000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CC00CC41-CDA6-4149-BD11-8E1F6E22BDF4}"/>
                </a:ext>
              </a:extLst>
            </p:cNvPr>
            <p:cNvSpPr/>
            <p:nvPr/>
          </p:nvSpPr>
          <p:spPr>
            <a:xfrm>
              <a:off x="5804655" y="3989677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569E15EE-1B6D-4A98-A9AC-21613779F1A7}"/>
                </a:ext>
              </a:extLst>
            </p:cNvPr>
            <p:cNvSpPr/>
            <p:nvPr/>
          </p:nvSpPr>
          <p:spPr>
            <a:xfrm>
              <a:off x="6096000" y="398967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031075EF-4AFA-4C40-A697-1BB4FB6320BE}"/>
                </a:ext>
              </a:extLst>
            </p:cNvPr>
            <p:cNvSpPr/>
            <p:nvPr/>
          </p:nvSpPr>
          <p:spPr>
            <a:xfrm>
              <a:off x="5804655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724B5875-F982-438A-90E9-346BF271BF00}"/>
                </a:ext>
              </a:extLst>
            </p:cNvPr>
            <p:cNvSpPr/>
            <p:nvPr/>
          </p:nvSpPr>
          <p:spPr>
            <a:xfrm>
              <a:off x="6096000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E7E5F3B5-F20A-452F-8E3C-1A4E9F87E72A}"/>
                </a:ext>
              </a:extLst>
            </p:cNvPr>
            <p:cNvSpPr/>
            <p:nvPr/>
          </p:nvSpPr>
          <p:spPr>
            <a:xfrm>
              <a:off x="3762330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0C0D7BA4-78F9-4601-8CA8-F5F9C67732DC}"/>
                </a:ext>
              </a:extLst>
            </p:cNvPr>
            <p:cNvSpPr/>
            <p:nvPr/>
          </p:nvSpPr>
          <p:spPr>
            <a:xfrm>
              <a:off x="3762330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63CE116B-B78D-48C1-9E24-0E9AD2E7DCB4}"/>
                </a:ext>
              </a:extLst>
            </p:cNvPr>
            <p:cNvSpPr/>
            <p:nvPr/>
          </p:nvSpPr>
          <p:spPr>
            <a:xfrm>
              <a:off x="3762330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C0318046-BAC8-4462-8CE7-8CC9C2F1B4BE}"/>
                </a:ext>
              </a:extLst>
            </p:cNvPr>
            <p:cNvSpPr/>
            <p:nvPr/>
          </p:nvSpPr>
          <p:spPr>
            <a:xfrm>
              <a:off x="3762330" y="428071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DB4DEE56-B05B-4BAF-BCF9-16DA632C3F10}"/>
                </a:ext>
              </a:extLst>
            </p:cNvPr>
            <p:cNvSpPr/>
            <p:nvPr/>
          </p:nvSpPr>
          <p:spPr>
            <a:xfrm>
              <a:off x="3470985" y="45701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D7C245A2-BECC-4972-A793-53E4FE60217F}"/>
                </a:ext>
              </a:extLst>
            </p:cNvPr>
            <p:cNvSpPr/>
            <p:nvPr/>
          </p:nvSpPr>
          <p:spPr>
            <a:xfrm>
              <a:off x="3470985" y="486279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85EB1DC9-F18B-44A1-9466-BAA04C2D52A9}"/>
                </a:ext>
              </a:extLst>
            </p:cNvPr>
            <p:cNvSpPr/>
            <p:nvPr/>
          </p:nvSpPr>
          <p:spPr>
            <a:xfrm>
              <a:off x="3470985" y="515138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CD6CAE1C-F91E-415F-9AA4-04CC41134C5E}"/>
                </a:ext>
              </a:extLst>
            </p:cNvPr>
            <p:cNvSpPr/>
            <p:nvPr/>
          </p:nvSpPr>
          <p:spPr>
            <a:xfrm>
              <a:off x="3470985" y="428071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A7D6E531-2D33-4C70-A0F5-37E65E60B3F0}"/>
                </a:ext>
              </a:extLst>
            </p:cNvPr>
            <p:cNvSpPr/>
            <p:nvPr/>
          </p:nvSpPr>
          <p:spPr>
            <a:xfrm>
              <a:off x="3762330" y="39896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B031E7FB-D1F4-40CB-801C-23414D2E7844}"/>
                </a:ext>
              </a:extLst>
            </p:cNvPr>
            <p:cNvSpPr/>
            <p:nvPr/>
          </p:nvSpPr>
          <p:spPr>
            <a:xfrm>
              <a:off x="3470985" y="398963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87BA9D8-8403-40B5-80F4-B92ACE28C7EA}"/>
                </a:ext>
              </a:extLst>
            </p:cNvPr>
            <p:cNvSpPr/>
            <p:nvPr/>
          </p:nvSpPr>
          <p:spPr>
            <a:xfrm>
              <a:off x="3762330" y="5444836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91481C7B-30E0-4FCD-93AC-7D62EF3EED9B}"/>
                </a:ext>
              </a:extLst>
            </p:cNvPr>
            <p:cNvSpPr/>
            <p:nvPr/>
          </p:nvSpPr>
          <p:spPr>
            <a:xfrm>
              <a:off x="3470985" y="5444836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D663F91C-4B9D-4C83-8ACC-C8FE776F9C10}"/>
                </a:ext>
              </a:extLst>
            </p:cNvPr>
            <p:cNvSpPr/>
            <p:nvPr/>
          </p:nvSpPr>
          <p:spPr>
            <a:xfrm>
              <a:off x="434599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4F506CEB-FD15-420B-80FD-8503992A69F7}"/>
                </a:ext>
              </a:extLst>
            </p:cNvPr>
            <p:cNvSpPr/>
            <p:nvPr/>
          </p:nvSpPr>
          <p:spPr>
            <a:xfrm>
              <a:off x="522148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6B40284F-D8CD-4E73-AF52-3526B33AD262}"/>
                </a:ext>
              </a:extLst>
            </p:cNvPr>
            <p:cNvSpPr/>
            <p:nvPr/>
          </p:nvSpPr>
          <p:spPr>
            <a:xfrm>
              <a:off x="463782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39E03166-EC20-4AC0-9691-A3E6093D2B9E}"/>
                </a:ext>
              </a:extLst>
            </p:cNvPr>
            <p:cNvSpPr/>
            <p:nvPr/>
          </p:nvSpPr>
          <p:spPr>
            <a:xfrm>
              <a:off x="493013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AE01BD25-C9FE-4490-BEBB-9161A422D314}"/>
                </a:ext>
              </a:extLst>
            </p:cNvPr>
            <p:cNvSpPr/>
            <p:nvPr/>
          </p:nvSpPr>
          <p:spPr>
            <a:xfrm>
              <a:off x="5512825" y="5734255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7039D38B-4DB6-4287-A250-9BD3D55CF110}"/>
                </a:ext>
              </a:extLst>
            </p:cNvPr>
            <p:cNvSpPr/>
            <p:nvPr/>
          </p:nvSpPr>
          <p:spPr>
            <a:xfrm>
              <a:off x="405464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50D7DA8A-690E-48FF-9333-6939C360628D}"/>
                </a:ext>
              </a:extLst>
            </p:cNvPr>
            <p:cNvSpPr/>
            <p:nvPr/>
          </p:nvSpPr>
          <p:spPr>
            <a:xfrm>
              <a:off x="434599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BA88C7AA-53E8-4667-B180-4C947087CA87}"/>
                </a:ext>
              </a:extLst>
            </p:cNvPr>
            <p:cNvSpPr/>
            <p:nvPr/>
          </p:nvSpPr>
          <p:spPr>
            <a:xfrm>
              <a:off x="522148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581915F9-A589-4DD8-97D5-745841B4BB90}"/>
                </a:ext>
              </a:extLst>
            </p:cNvPr>
            <p:cNvSpPr/>
            <p:nvPr/>
          </p:nvSpPr>
          <p:spPr>
            <a:xfrm>
              <a:off x="463782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0EECC9BC-A27B-4616-9B84-EC0E335720F5}"/>
                </a:ext>
              </a:extLst>
            </p:cNvPr>
            <p:cNvSpPr/>
            <p:nvPr/>
          </p:nvSpPr>
          <p:spPr>
            <a:xfrm>
              <a:off x="493013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947967EA-1D26-4DD2-A86A-C3A40FB29C71}"/>
                </a:ext>
              </a:extLst>
            </p:cNvPr>
            <p:cNvSpPr/>
            <p:nvPr/>
          </p:nvSpPr>
          <p:spPr>
            <a:xfrm>
              <a:off x="551282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09E0D88D-E9BE-4746-AB73-B4DCCBFDA1B2}"/>
                </a:ext>
              </a:extLst>
            </p:cNvPr>
            <p:cNvSpPr/>
            <p:nvPr/>
          </p:nvSpPr>
          <p:spPr>
            <a:xfrm>
              <a:off x="405464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985FF489-F4C6-4C49-B2A7-597CAFBAC823}"/>
                </a:ext>
              </a:extLst>
            </p:cNvPr>
            <p:cNvSpPr/>
            <p:nvPr/>
          </p:nvSpPr>
          <p:spPr>
            <a:xfrm>
              <a:off x="580465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1D35FB23-BCAE-44EF-A60C-492D8AFBDD9B}"/>
                </a:ext>
              </a:extLst>
            </p:cNvPr>
            <p:cNvSpPr/>
            <p:nvPr/>
          </p:nvSpPr>
          <p:spPr>
            <a:xfrm>
              <a:off x="609600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9460CA72-A42F-429E-8D00-9648F09588C9}"/>
                </a:ext>
              </a:extLst>
            </p:cNvPr>
            <p:cNvSpPr/>
            <p:nvPr/>
          </p:nvSpPr>
          <p:spPr>
            <a:xfrm>
              <a:off x="580465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756183C6-B41A-4897-9880-7C878305C6E6}"/>
                </a:ext>
              </a:extLst>
            </p:cNvPr>
            <p:cNvSpPr/>
            <p:nvPr/>
          </p:nvSpPr>
          <p:spPr>
            <a:xfrm>
              <a:off x="609600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6DC62510-90C8-4DB1-86D4-F75B7A78F78E}"/>
                </a:ext>
              </a:extLst>
            </p:cNvPr>
            <p:cNvSpPr/>
            <p:nvPr/>
          </p:nvSpPr>
          <p:spPr>
            <a:xfrm>
              <a:off x="3762330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8333E8FB-3D7D-447F-9D1F-9933187F4BDA}"/>
                </a:ext>
              </a:extLst>
            </p:cNvPr>
            <p:cNvSpPr/>
            <p:nvPr/>
          </p:nvSpPr>
          <p:spPr>
            <a:xfrm>
              <a:off x="3470985" y="5734255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6B633ECA-E83B-432E-AC1A-02D9141325A5}"/>
                </a:ext>
              </a:extLst>
            </p:cNvPr>
            <p:cNvSpPr/>
            <p:nvPr/>
          </p:nvSpPr>
          <p:spPr>
            <a:xfrm>
              <a:off x="3762330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0E9A481D-6362-40A2-A327-EDB7D2581735}"/>
                </a:ext>
              </a:extLst>
            </p:cNvPr>
            <p:cNvSpPr/>
            <p:nvPr/>
          </p:nvSpPr>
          <p:spPr>
            <a:xfrm>
              <a:off x="3470985" y="6027707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E1BDA795-FD33-4A6F-8063-3F18946A93B5}"/>
                </a:ext>
              </a:extLst>
            </p:cNvPr>
            <p:cNvSpPr/>
            <p:nvPr/>
          </p:nvSpPr>
          <p:spPr>
            <a:xfrm>
              <a:off x="4929650" y="3699344"/>
              <a:ext cx="291830" cy="2907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C6842510-1BB7-4DE8-96E1-371318272E6F}"/>
                </a:ext>
              </a:extLst>
            </p:cNvPr>
            <p:cNvSpPr/>
            <p:nvPr/>
          </p:nvSpPr>
          <p:spPr>
            <a:xfrm>
              <a:off x="5221480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CD289C55-D49C-4D75-BDF8-D56DA3E4AB08}"/>
                </a:ext>
              </a:extLst>
            </p:cNvPr>
            <p:cNvSpPr/>
            <p:nvPr/>
          </p:nvSpPr>
          <p:spPr>
            <a:xfrm>
              <a:off x="4637820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F349AF3A-9EFC-4B28-9630-45DFF6AC500B}"/>
                </a:ext>
              </a:extLst>
            </p:cNvPr>
            <p:cNvSpPr/>
            <p:nvPr/>
          </p:nvSpPr>
          <p:spPr>
            <a:xfrm>
              <a:off x="4345990" y="369853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D7A3504F-42F0-4505-ADF3-D7119A0F74D7}"/>
                </a:ext>
              </a:extLst>
            </p:cNvPr>
            <p:cNvSpPr/>
            <p:nvPr/>
          </p:nvSpPr>
          <p:spPr>
            <a:xfrm>
              <a:off x="5512825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A06EBEA-A4A5-4177-8632-B555E1BD49AA}"/>
                </a:ext>
              </a:extLst>
            </p:cNvPr>
            <p:cNvSpPr/>
            <p:nvPr/>
          </p:nvSpPr>
          <p:spPr>
            <a:xfrm>
              <a:off x="4054645" y="3698532"/>
              <a:ext cx="291830" cy="2918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AB015560-C709-4B9C-823C-593C2F409578}"/>
                </a:ext>
              </a:extLst>
            </p:cNvPr>
            <p:cNvSpPr/>
            <p:nvPr/>
          </p:nvSpPr>
          <p:spPr>
            <a:xfrm>
              <a:off x="4929407" y="3402415"/>
              <a:ext cx="291830" cy="2926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F8A6832-6961-457F-BD24-E98E639C5830}"/>
                </a:ext>
              </a:extLst>
            </p:cNvPr>
            <p:cNvSpPr/>
            <p:nvPr/>
          </p:nvSpPr>
          <p:spPr>
            <a:xfrm>
              <a:off x="5221480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A16E5844-2917-4573-9268-8B84BDB8AE2D}"/>
                </a:ext>
              </a:extLst>
            </p:cNvPr>
            <p:cNvSpPr/>
            <p:nvPr/>
          </p:nvSpPr>
          <p:spPr>
            <a:xfrm>
              <a:off x="4637820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5D3FFE3A-572B-41BC-8F30-2212F84FC8C3}"/>
                </a:ext>
              </a:extLst>
            </p:cNvPr>
            <p:cNvSpPr/>
            <p:nvPr/>
          </p:nvSpPr>
          <p:spPr>
            <a:xfrm>
              <a:off x="4345990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5BE93E91-F81D-425A-B3F5-2C4D75A84886}"/>
                </a:ext>
              </a:extLst>
            </p:cNvPr>
            <p:cNvSpPr/>
            <p:nvPr/>
          </p:nvSpPr>
          <p:spPr>
            <a:xfrm>
              <a:off x="5512825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1394D32C-12C7-4A8F-9361-8281FC93E9E1}"/>
                </a:ext>
              </a:extLst>
            </p:cNvPr>
            <p:cNvSpPr/>
            <p:nvPr/>
          </p:nvSpPr>
          <p:spPr>
            <a:xfrm>
              <a:off x="4054645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186F33D4-52AE-4446-85D6-8B4255228027}"/>
                </a:ext>
              </a:extLst>
            </p:cNvPr>
            <p:cNvSpPr/>
            <p:nvPr/>
          </p:nvSpPr>
          <p:spPr>
            <a:xfrm>
              <a:off x="5804655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0495CE53-104A-4DA8-BA9D-142D0D5E3B45}"/>
                </a:ext>
              </a:extLst>
            </p:cNvPr>
            <p:cNvSpPr/>
            <p:nvPr/>
          </p:nvSpPr>
          <p:spPr>
            <a:xfrm>
              <a:off x="6096000" y="3698574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2C90C537-90AC-4581-8E53-3DA1F8369ADE}"/>
                </a:ext>
              </a:extLst>
            </p:cNvPr>
            <p:cNvSpPr/>
            <p:nvPr/>
          </p:nvSpPr>
          <p:spPr>
            <a:xfrm>
              <a:off x="5804655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CB61E231-5725-42AE-8D79-B580DEED0FBD}"/>
                </a:ext>
              </a:extLst>
            </p:cNvPr>
            <p:cNvSpPr/>
            <p:nvPr/>
          </p:nvSpPr>
          <p:spPr>
            <a:xfrm>
              <a:off x="6096000" y="340749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03E1A983-A8B0-47FB-BF2E-C0375D79FDB3}"/>
                </a:ext>
              </a:extLst>
            </p:cNvPr>
            <p:cNvSpPr/>
            <p:nvPr/>
          </p:nvSpPr>
          <p:spPr>
            <a:xfrm>
              <a:off x="3762330" y="3698532"/>
              <a:ext cx="291830" cy="29183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9D89DBBB-F6B4-4F00-82C9-70A1EED50CA5}"/>
                </a:ext>
              </a:extLst>
            </p:cNvPr>
            <p:cNvSpPr/>
            <p:nvPr/>
          </p:nvSpPr>
          <p:spPr>
            <a:xfrm>
              <a:off x="3470985" y="3698532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7962C132-1271-4622-AF7F-8F6C0C5CAA1D}"/>
                </a:ext>
              </a:extLst>
            </p:cNvPr>
            <p:cNvSpPr/>
            <p:nvPr/>
          </p:nvSpPr>
          <p:spPr>
            <a:xfrm>
              <a:off x="3762330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8A163C4-E664-42A0-A7CD-461FBCAA35D5}"/>
                </a:ext>
              </a:extLst>
            </p:cNvPr>
            <p:cNvSpPr/>
            <p:nvPr/>
          </p:nvSpPr>
          <p:spPr>
            <a:xfrm>
              <a:off x="3470985" y="3407450"/>
              <a:ext cx="291830" cy="291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9" name="TextBox 708">
                <a:extLst>
                  <a:ext uri="{FF2B5EF4-FFF2-40B4-BE49-F238E27FC236}">
                    <a16:creationId xmlns:a16="http://schemas.microsoft.com/office/drawing/2014/main" id="{D99E3C0F-5EBE-467B-87F8-EE0AF23939F3}"/>
                  </a:ext>
                </a:extLst>
              </p:cNvPr>
              <p:cNvSpPr txBox="1"/>
              <p:nvPr/>
            </p:nvSpPr>
            <p:spPr>
              <a:xfrm>
                <a:off x="5984962" y="5710026"/>
                <a:ext cx="184012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4000" dirty="0"/>
              </a:p>
            </p:txBody>
          </p:sp>
        </mc:Choice>
        <mc:Fallback xmlns="">
          <p:sp>
            <p:nvSpPr>
              <p:cNvPr id="709" name="TextBox 708">
                <a:extLst>
                  <a:ext uri="{FF2B5EF4-FFF2-40B4-BE49-F238E27FC236}">
                    <a16:creationId xmlns:a16="http://schemas.microsoft.com/office/drawing/2014/main" id="{D99E3C0F-5EBE-467B-87F8-EE0AF2393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62" y="5710026"/>
                <a:ext cx="184012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0" name="TextBox 709">
                <a:extLst>
                  <a:ext uri="{FF2B5EF4-FFF2-40B4-BE49-F238E27FC236}">
                    <a16:creationId xmlns:a16="http://schemas.microsoft.com/office/drawing/2014/main" id="{1E49F5F3-FA9C-4D37-A60F-5423616E03CF}"/>
                  </a:ext>
                </a:extLst>
              </p:cNvPr>
              <p:cNvSpPr txBox="1"/>
              <p:nvPr/>
            </p:nvSpPr>
            <p:spPr>
              <a:xfrm>
                <a:off x="8118889" y="5710026"/>
                <a:ext cx="4073111" cy="709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𝐹𝑉𝐷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𝑛𝑜𝑡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4000" b="0" dirty="0"/>
              </a:p>
            </p:txBody>
          </p:sp>
        </mc:Choice>
        <mc:Fallback xmlns="">
          <p:sp>
            <p:nvSpPr>
              <p:cNvPr id="710" name="TextBox 709">
                <a:extLst>
                  <a:ext uri="{FF2B5EF4-FFF2-40B4-BE49-F238E27FC236}">
                    <a16:creationId xmlns:a16="http://schemas.microsoft.com/office/drawing/2014/main" id="{1E49F5F3-FA9C-4D37-A60F-5423616E0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889" y="5710026"/>
                <a:ext cx="4073111" cy="709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8531D-DBE7-401F-91AD-3A0A347F80E1}"/>
              </a:ext>
            </a:extLst>
          </p:cNvPr>
          <p:cNvCxnSpPr>
            <a:cxnSpLocks/>
          </p:cNvCxnSpPr>
          <p:nvPr/>
        </p:nvCxnSpPr>
        <p:spPr>
          <a:xfrm flipH="1">
            <a:off x="5431250" y="0"/>
            <a:ext cx="16239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>
            <a:extLst>
              <a:ext uri="{FF2B5EF4-FFF2-40B4-BE49-F238E27FC236}">
                <a16:creationId xmlns:a16="http://schemas.microsoft.com/office/drawing/2014/main" id="{9D289DF2-72A9-4BD8-83D6-BD16C7AFBBDD}"/>
              </a:ext>
            </a:extLst>
          </p:cNvPr>
          <p:cNvCxnSpPr>
            <a:cxnSpLocks/>
          </p:cNvCxnSpPr>
          <p:nvPr/>
        </p:nvCxnSpPr>
        <p:spPr>
          <a:xfrm>
            <a:off x="0" y="32879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819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8199A7-E584-4B8F-A78B-C8B77C448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4" y="722370"/>
            <a:ext cx="11448311" cy="541325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DFCCB2-4E42-4820-9BC2-91EE2C448853}"/>
              </a:ext>
            </a:extLst>
          </p:cNvPr>
          <p:cNvCxnSpPr>
            <a:cxnSpLocks/>
          </p:cNvCxnSpPr>
          <p:nvPr/>
        </p:nvCxnSpPr>
        <p:spPr>
          <a:xfrm>
            <a:off x="1303506" y="2178996"/>
            <a:ext cx="8501975" cy="0"/>
          </a:xfrm>
          <a:prstGeom prst="line">
            <a:avLst/>
          </a:prstGeom>
          <a:ln w="5715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8624DE-60CF-4E52-B144-360CB8B50012}"/>
              </a:ext>
            </a:extLst>
          </p:cNvPr>
          <p:cNvCxnSpPr>
            <a:cxnSpLocks/>
          </p:cNvCxnSpPr>
          <p:nvPr/>
        </p:nvCxnSpPr>
        <p:spPr>
          <a:xfrm>
            <a:off x="1303506" y="3229583"/>
            <a:ext cx="8501975" cy="0"/>
          </a:xfrm>
          <a:prstGeom prst="line">
            <a:avLst/>
          </a:prstGeom>
          <a:ln w="5715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1B6333-D466-43C7-8306-AEB87FB5F7E4}"/>
              </a:ext>
            </a:extLst>
          </p:cNvPr>
          <p:cNvCxnSpPr>
            <a:cxnSpLocks/>
          </p:cNvCxnSpPr>
          <p:nvPr/>
        </p:nvCxnSpPr>
        <p:spPr>
          <a:xfrm>
            <a:off x="1303506" y="1127436"/>
            <a:ext cx="8501975" cy="0"/>
          </a:xfrm>
          <a:prstGeom prst="line">
            <a:avLst/>
          </a:prstGeom>
          <a:ln w="5715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587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6C8C6E-D29C-4BB4-8D2E-A8441CF2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52143" r="3767" b="3976"/>
          <a:stretch/>
        </p:blipFill>
        <p:spPr>
          <a:xfrm flipV="1">
            <a:off x="4084320" y="3586264"/>
            <a:ext cx="4023360" cy="2775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A7775-8610-4F91-AC11-15800F273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3871" b="96506"/>
          <a:stretch/>
        </p:blipFill>
        <p:spPr>
          <a:xfrm>
            <a:off x="60960" y="398672"/>
            <a:ext cx="4023360" cy="220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E783B-479F-424B-AA7A-628263560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" r="3767" b="49395"/>
          <a:stretch/>
        </p:blipFill>
        <p:spPr>
          <a:xfrm>
            <a:off x="4084320" y="398672"/>
            <a:ext cx="4023360" cy="3200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BE36E-EC1C-4CBF-BE3B-22BC69155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1" r="4010" b="49395"/>
          <a:stretch/>
        </p:blipFill>
        <p:spPr>
          <a:xfrm>
            <a:off x="8107680" y="372731"/>
            <a:ext cx="4023360" cy="3200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B9A7F-86A4-43DA-8427-519481D6B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6621" r="3871" b="49497"/>
          <a:stretch/>
        </p:blipFill>
        <p:spPr>
          <a:xfrm>
            <a:off x="60960" y="3579779"/>
            <a:ext cx="4023360" cy="2775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75F34-4F28-4D9C-AD30-0F9449696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52143" r="3871" b="3976"/>
          <a:stretch/>
        </p:blipFill>
        <p:spPr>
          <a:xfrm flipV="1">
            <a:off x="60960" y="823932"/>
            <a:ext cx="4023360" cy="2775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DB892-B7F9-4B1B-A912-5AB625A6B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52143" r="4010" b="3976"/>
          <a:stretch/>
        </p:blipFill>
        <p:spPr>
          <a:xfrm>
            <a:off x="8107680" y="3579778"/>
            <a:ext cx="4023360" cy="27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3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8EDB4-4A32-4AF8-BA9C-D32CF059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3" y="0"/>
            <a:ext cx="9446954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77FE3A-CE4A-4D2B-BA9B-68F8B6791DBE}"/>
                  </a:ext>
                </a:extLst>
              </p:cNvPr>
              <p:cNvSpPr txBox="1"/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77FE3A-CE4A-4D2B-BA9B-68F8B679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348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E2D605-4B1E-484A-8584-EC5205487780}"/>
                  </a:ext>
                </a:extLst>
              </p:cNvPr>
              <p:cNvSpPr txBox="1"/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E2D605-4B1E-484A-8584-EC5205487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051" y="6334780"/>
                <a:ext cx="154163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DBAB5E2-EAA5-474A-A0EB-3D7EF5685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17" y="0"/>
            <a:ext cx="9487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89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CEF7C9-3462-45B1-8DE1-D946FCE8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28" y="0"/>
            <a:ext cx="6887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1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0E38-2AF0-4417-AD04-D89039878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09630"/>
            <a:ext cx="9144000" cy="8387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Thank you for your attention!</a:t>
            </a:r>
            <a:endParaRPr lang="en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01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4">
                <a:extLst>
                  <a:ext uri="{FF2B5EF4-FFF2-40B4-BE49-F238E27FC236}">
                    <a16:creationId xmlns:a16="http://schemas.microsoft.com/office/drawing/2014/main" id="{FEF81547-C49A-2B0D-3F0D-EDB520E2306A}"/>
                  </a:ext>
                </a:extLst>
              </p:cNvPr>
              <p:cNvSpPr/>
              <p:nvPr/>
            </p:nvSpPr>
            <p:spPr>
              <a:xfrm>
                <a:off x="105565" y="902892"/>
                <a:ext cx="5990435" cy="1172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e>
                      </m:nary>
                      <m:r>
                        <a:rPr lang="en-US" sz="2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24">
                <a:extLst>
                  <a:ext uri="{FF2B5EF4-FFF2-40B4-BE49-F238E27FC236}">
                    <a16:creationId xmlns:a16="http://schemas.microsoft.com/office/drawing/2014/main" id="{FEF81547-C49A-2B0D-3F0D-EDB520E230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65" y="902892"/>
                <a:ext cx="5990435" cy="11726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4">
                <a:extLst>
                  <a:ext uri="{FF2B5EF4-FFF2-40B4-BE49-F238E27FC236}">
                    <a16:creationId xmlns:a16="http://schemas.microsoft.com/office/drawing/2014/main" id="{855C0830-4C57-2576-E59E-24D715A6156E}"/>
                  </a:ext>
                </a:extLst>
              </p:cNvPr>
              <p:cNvSpPr/>
              <p:nvPr/>
            </p:nvSpPr>
            <p:spPr>
              <a:xfrm>
                <a:off x="6096000" y="897436"/>
                <a:ext cx="5990435" cy="1172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sl-SI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4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24">
                <a:extLst>
                  <a:ext uri="{FF2B5EF4-FFF2-40B4-BE49-F238E27FC236}">
                    <a16:creationId xmlns:a16="http://schemas.microsoft.com/office/drawing/2014/main" id="{855C0830-4C57-2576-E59E-24D715A61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897436"/>
                <a:ext cx="5990435" cy="1172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4">
                <a:extLst>
                  <a:ext uri="{FF2B5EF4-FFF2-40B4-BE49-F238E27FC236}">
                    <a16:creationId xmlns:a16="http://schemas.microsoft.com/office/drawing/2014/main" id="{7D8B6D47-FE24-5E02-F560-404790D24757}"/>
                  </a:ext>
                </a:extLst>
              </p:cNvPr>
              <p:cNvSpPr/>
              <p:nvPr/>
            </p:nvSpPr>
            <p:spPr>
              <a:xfrm>
                <a:off x="1754864" y="186508"/>
                <a:ext cx="26918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0≪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24">
                <a:extLst>
                  <a:ext uri="{FF2B5EF4-FFF2-40B4-BE49-F238E27FC236}">
                    <a16:creationId xmlns:a16="http://schemas.microsoft.com/office/drawing/2014/main" id="{7D8B6D47-FE24-5E02-F560-404790D24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864" y="186508"/>
                <a:ext cx="269183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24">
                <a:extLst>
                  <a:ext uri="{FF2B5EF4-FFF2-40B4-BE49-F238E27FC236}">
                    <a16:creationId xmlns:a16="http://schemas.microsoft.com/office/drawing/2014/main" id="{83080926-1D3D-F8EC-2F03-B6CF49EEB196}"/>
                  </a:ext>
                </a:extLst>
              </p:cNvPr>
              <p:cNvSpPr/>
              <p:nvPr/>
            </p:nvSpPr>
            <p:spPr>
              <a:xfrm>
                <a:off x="7735637" y="186508"/>
                <a:ext cx="26918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0&lt;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24">
                <a:extLst>
                  <a:ext uri="{FF2B5EF4-FFF2-40B4-BE49-F238E27FC236}">
                    <a16:creationId xmlns:a16="http://schemas.microsoft.com/office/drawing/2014/main" id="{83080926-1D3D-F8EC-2F03-B6CF49EEB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637" y="186508"/>
                <a:ext cx="269183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A47A149-2266-FCB8-0FDE-1FF94B96AE59}"/>
              </a:ext>
            </a:extLst>
          </p:cNvPr>
          <p:cNvGrpSpPr/>
          <p:nvPr/>
        </p:nvGrpSpPr>
        <p:grpSpPr>
          <a:xfrm>
            <a:off x="859701" y="2578316"/>
            <a:ext cx="4685805" cy="3446246"/>
            <a:chOff x="2100076" y="3712282"/>
            <a:chExt cx="4685805" cy="34462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FB63A8-0893-CFA0-223A-0023F3543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00076" y="3712282"/>
              <a:ext cx="4685805" cy="34462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24">
                  <a:extLst>
                    <a:ext uri="{FF2B5EF4-FFF2-40B4-BE49-F238E27FC236}">
                      <a16:creationId xmlns:a16="http://schemas.microsoft.com/office/drawing/2014/main" id="{B57EBFB3-0D35-8AE5-7618-C746F17E1A2D}"/>
                    </a:ext>
                  </a:extLst>
                </p:cNvPr>
                <p:cNvSpPr/>
                <p:nvPr/>
              </p:nvSpPr>
              <p:spPr>
                <a:xfrm>
                  <a:off x="4265878" y="5897213"/>
                  <a:ext cx="2185638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US" sz="36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24">
                  <a:extLst>
                    <a:ext uri="{FF2B5EF4-FFF2-40B4-BE49-F238E27FC236}">
                      <a16:creationId xmlns:a16="http://schemas.microsoft.com/office/drawing/2014/main" id="{B57EBFB3-0D35-8AE5-7618-C746F17E1A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78" y="5897213"/>
                  <a:ext cx="218563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l-S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24">
                  <a:extLst>
                    <a:ext uri="{FF2B5EF4-FFF2-40B4-BE49-F238E27FC236}">
                      <a16:creationId xmlns:a16="http://schemas.microsoft.com/office/drawing/2014/main" id="{33722269-3E88-BE6F-2DA6-25432FF18D04}"/>
                    </a:ext>
                  </a:extLst>
                </p:cNvPr>
                <p:cNvSpPr/>
                <p:nvPr/>
              </p:nvSpPr>
              <p:spPr>
                <a:xfrm>
                  <a:off x="4265878" y="5302896"/>
                  <a:ext cx="180839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36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24">
                  <a:extLst>
                    <a:ext uri="{FF2B5EF4-FFF2-40B4-BE49-F238E27FC236}">
                      <a16:creationId xmlns:a16="http://schemas.microsoft.com/office/drawing/2014/main" id="{33722269-3E88-BE6F-2DA6-25432FF18D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78" y="5302896"/>
                  <a:ext cx="1808391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l-SI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B4A06B-DDB3-648B-99EF-383FB51EFB31}"/>
              </a:ext>
            </a:extLst>
          </p:cNvPr>
          <p:cNvGrpSpPr/>
          <p:nvPr/>
        </p:nvGrpSpPr>
        <p:grpSpPr>
          <a:xfrm>
            <a:off x="6729325" y="2578316"/>
            <a:ext cx="4675750" cy="3446246"/>
            <a:chOff x="7475140" y="4173558"/>
            <a:chExt cx="4675750" cy="34462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631059E-DFF2-A507-2E80-BDBBD8FC1134}"/>
                </a:ext>
              </a:extLst>
            </p:cNvPr>
            <p:cNvGrpSpPr/>
            <p:nvPr/>
          </p:nvGrpSpPr>
          <p:grpSpPr>
            <a:xfrm>
              <a:off x="7475140" y="4173558"/>
              <a:ext cx="4675750" cy="3446246"/>
              <a:chOff x="7475140" y="4173558"/>
              <a:chExt cx="4675750" cy="344624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647C39C-5AE3-8F94-E651-BE71FBDF0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75140" y="4173558"/>
                <a:ext cx="4675750" cy="344624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24">
                    <a:extLst>
                      <a:ext uri="{FF2B5EF4-FFF2-40B4-BE49-F238E27FC236}">
                        <a16:creationId xmlns:a16="http://schemas.microsoft.com/office/drawing/2014/main" id="{C2E19293-E232-4783-239F-002EA24F2936}"/>
                      </a:ext>
                    </a:extLst>
                  </p:cNvPr>
                  <p:cNvSpPr/>
                  <p:nvPr/>
                </p:nvSpPr>
                <p:spPr>
                  <a:xfrm>
                    <a:off x="9806684" y="6298077"/>
                    <a:ext cx="2185638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=0.01</m:t>
                          </m:r>
                        </m:oMath>
                      </m:oMathPara>
                    </a14:m>
                    <a:endParaRPr lang="en-US" sz="3600" b="0" i="1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Rectangle 24">
                    <a:extLst>
                      <a:ext uri="{FF2B5EF4-FFF2-40B4-BE49-F238E27FC236}">
                        <a16:creationId xmlns:a16="http://schemas.microsoft.com/office/drawing/2014/main" id="{C2E19293-E232-4783-239F-002EA24F293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06684" y="6298077"/>
                    <a:ext cx="2185638" cy="64633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l-SI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24">
                  <a:extLst>
                    <a:ext uri="{FF2B5EF4-FFF2-40B4-BE49-F238E27FC236}">
                      <a16:creationId xmlns:a16="http://schemas.microsoft.com/office/drawing/2014/main" id="{F4D5C42D-0D13-3E39-8D18-6507DD01BBB8}"/>
                    </a:ext>
                  </a:extLst>
                </p:cNvPr>
                <p:cNvSpPr/>
                <p:nvPr/>
              </p:nvSpPr>
              <p:spPr>
                <a:xfrm>
                  <a:off x="9664323" y="5779206"/>
                  <a:ext cx="180839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36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24">
                  <a:extLst>
                    <a:ext uri="{FF2B5EF4-FFF2-40B4-BE49-F238E27FC236}">
                      <a16:creationId xmlns:a16="http://schemas.microsoft.com/office/drawing/2014/main" id="{F4D5C42D-0D13-3E39-8D18-6507DD01BB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4323" y="5779206"/>
                  <a:ext cx="1808391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l-SI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 descr="A diagram of a wall&#10;&#10;Description automatically generated">
            <a:extLst>
              <a:ext uri="{FF2B5EF4-FFF2-40B4-BE49-F238E27FC236}">
                <a16:creationId xmlns:a16="http://schemas.microsoft.com/office/drawing/2014/main" id="{DFB04933-2F2C-6542-A29A-C9500C163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8" y="2181996"/>
            <a:ext cx="4811710" cy="4238886"/>
          </a:xfrm>
          <a:prstGeom prst="rect">
            <a:avLst/>
          </a:prstGeom>
        </p:spPr>
      </p:pic>
      <p:grpSp>
        <p:nvGrpSpPr>
          <p:cNvPr id="507" name="Group 506">
            <a:extLst>
              <a:ext uri="{FF2B5EF4-FFF2-40B4-BE49-F238E27FC236}">
                <a16:creationId xmlns:a16="http://schemas.microsoft.com/office/drawing/2014/main" id="{031FE68C-DBB8-211C-4604-3EA38990DDB4}"/>
              </a:ext>
            </a:extLst>
          </p:cNvPr>
          <p:cNvGrpSpPr/>
          <p:nvPr/>
        </p:nvGrpSpPr>
        <p:grpSpPr>
          <a:xfrm>
            <a:off x="6695707" y="2145574"/>
            <a:ext cx="4886387" cy="4275308"/>
            <a:chOff x="6857937" y="2145574"/>
            <a:chExt cx="4886387" cy="427530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A7F059-8F46-8F3C-FA33-E5EC013FDCC4}"/>
                </a:ext>
              </a:extLst>
            </p:cNvPr>
            <p:cNvSpPr/>
            <p:nvPr/>
          </p:nvSpPr>
          <p:spPr>
            <a:xfrm>
              <a:off x="6857937" y="2145574"/>
              <a:ext cx="4886387" cy="4275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8AC6137D-4F54-0AD8-71F9-B87BE81E07B7}"/>
                </a:ext>
              </a:extLst>
            </p:cNvPr>
            <p:cNvGrpSpPr/>
            <p:nvPr/>
          </p:nvGrpSpPr>
          <p:grpSpPr>
            <a:xfrm>
              <a:off x="7070724" y="2301874"/>
              <a:ext cx="4378325" cy="3778251"/>
              <a:chOff x="7070724" y="2301874"/>
              <a:chExt cx="4378325" cy="3778251"/>
            </a:xfrm>
          </p:grpSpPr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3F87CCA5-18C8-7616-EAB1-DC60B12DF061}"/>
                  </a:ext>
                </a:extLst>
              </p:cNvPr>
              <p:cNvSpPr/>
              <p:nvPr/>
            </p:nvSpPr>
            <p:spPr>
              <a:xfrm>
                <a:off x="7070724" y="2301874"/>
                <a:ext cx="4378325" cy="377825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4D9BC1D-2AC1-D2CC-6218-40A65BB6EC26}"/>
                  </a:ext>
                </a:extLst>
              </p:cNvPr>
              <p:cNvCxnSpPr/>
              <p:nvPr/>
            </p:nvCxnSpPr>
            <p:spPr>
              <a:xfrm>
                <a:off x="7191893" y="2476500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B87F570-6EDB-0A71-1B01-454112576DA2}"/>
                  </a:ext>
                </a:extLst>
              </p:cNvPr>
              <p:cNvCxnSpPr/>
              <p:nvPr/>
            </p:nvCxnSpPr>
            <p:spPr>
              <a:xfrm>
                <a:off x="7191893" y="2743200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AF59DB8-EF11-2269-17AE-797EB8994D47}"/>
                  </a:ext>
                </a:extLst>
              </p:cNvPr>
              <p:cNvCxnSpPr/>
              <p:nvPr/>
            </p:nvCxnSpPr>
            <p:spPr>
              <a:xfrm>
                <a:off x="7191893" y="2990850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EA8001A-62B6-E23F-5BC6-E1A834C8EF03}"/>
                  </a:ext>
                </a:extLst>
              </p:cNvPr>
              <p:cNvCxnSpPr/>
              <p:nvPr/>
            </p:nvCxnSpPr>
            <p:spPr>
              <a:xfrm>
                <a:off x="7191893" y="3257550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90BAA33-F0D9-CE6E-8AA7-4F0FFEF06E59}"/>
                  </a:ext>
                </a:extLst>
              </p:cNvPr>
              <p:cNvCxnSpPr/>
              <p:nvPr/>
            </p:nvCxnSpPr>
            <p:spPr>
              <a:xfrm>
                <a:off x="7191893" y="3520389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CB72DF2-6EB1-78A6-F95B-1CAE6B81C472}"/>
                  </a:ext>
                </a:extLst>
              </p:cNvPr>
              <p:cNvCxnSpPr/>
              <p:nvPr/>
            </p:nvCxnSpPr>
            <p:spPr>
              <a:xfrm>
                <a:off x="7191893" y="3787089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6AFEA16-FA5C-3E6D-C199-3693182F508F}"/>
                  </a:ext>
                </a:extLst>
              </p:cNvPr>
              <p:cNvCxnSpPr/>
              <p:nvPr/>
            </p:nvCxnSpPr>
            <p:spPr>
              <a:xfrm>
                <a:off x="7191893" y="4034739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6268063-9F11-FC05-96D6-6B9A0281C7BD}"/>
                  </a:ext>
                </a:extLst>
              </p:cNvPr>
              <p:cNvCxnSpPr/>
              <p:nvPr/>
            </p:nvCxnSpPr>
            <p:spPr>
              <a:xfrm>
                <a:off x="7191893" y="4301439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13D39B6-19CF-8EF6-A7F1-17DCC11EE93E}"/>
                  </a:ext>
                </a:extLst>
              </p:cNvPr>
              <p:cNvCxnSpPr/>
              <p:nvPr/>
            </p:nvCxnSpPr>
            <p:spPr>
              <a:xfrm>
                <a:off x="7191893" y="4582557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823113F-B67B-4DB5-1FED-6BE0CFFC2B37}"/>
                  </a:ext>
                </a:extLst>
              </p:cNvPr>
              <p:cNvCxnSpPr/>
              <p:nvPr/>
            </p:nvCxnSpPr>
            <p:spPr>
              <a:xfrm>
                <a:off x="7191893" y="4849257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5704AC8-CD64-2E85-6CD3-DFD32FDBBA92}"/>
                  </a:ext>
                </a:extLst>
              </p:cNvPr>
              <p:cNvCxnSpPr/>
              <p:nvPr/>
            </p:nvCxnSpPr>
            <p:spPr>
              <a:xfrm>
                <a:off x="7191893" y="5096907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9FB21D0-E1F7-DD1D-D4AE-372F61947818}"/>
                  </a:ext>
                </a:extLst>
              </p:cNvPr>
              <p:cNvCxnSpPr/>
              <p:nvPr/>
            </p:nvCxnSpPr>
            <p:spPr>
              <a:xfrm>
                <a:off x="7191893" y="5363607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1553053-FEB8-144D-DC35-CA642E9DA2A0}"/>
                  </a:ext>
                </a:extLst>
              </p:cNvPr>
              <p:cNvCxnSpPr/>
              <p:nvPr/>
            </p:nvCxnSpPr>
            <p:spPr>
              <a:xfrm>
                <a:off x="7191893" y="5626446"/>
                <a:ext cx="4062412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C4CAB3B-1A09-167B-71C1-C5C2555DD8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4680" y="5893146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F733BE2-68DC-CEDF-0D73-1010E4D54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6591" y="4301439"/>
                <a:ext cx="88702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63BD3D2-AC19-3033-8F44-F51D972F7A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4301439"/>
                <a:ext cx="1166813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CB20167-C3DA-DB4E-15A7-29512F0D5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8337" y="4034739"/>
                <a:ext cx="58528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F1EDB6C-80D6-0657-5E60-4B29D353B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4035640"/>
                <a:ext cx="1465660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A645F0E-BF77-5F54-6F33-5AC06FDBA2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2990850"/>
                <a:ext cx="176740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3933462-857D-5DC6-48E6-49166A9C28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2743200"/>
                <a:ext cx="176740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8E3A5D4-C217-3778-C7B7-463A72DCE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6244" y="5626446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3BADED6-574E-B5BC-F8C6-345F42D51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1726" y="5363006"/>
                <a:ext cx="294518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05CC1C7-9C52-4ACB-393D-8D250A838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111" y="5096907"/>
                <a:ext cx="295235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8C6BBC0-C185-D1CF-731F-5D73A2F84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8382" y="4849257"/>
                <a:ext cx="295235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BEBE24B-C4E1-40A7-48A7-EFD0880AA0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111" y="4582557"/>
                <a:ext cx="307152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0E1EBDA-0EC3-7448-C78C-FEED37405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4097" y="4301439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26253B11-51E2-BAD0-97C7-16CAA843E8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F65BBD20-B05F-DDF5-49D2-FACBBAFE0B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322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CE595352-DC76-F02B-2BA1-20F658B36A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8595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24C919B4-11E8-1B6C-DFBC-F2458A14F2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D568C600-BB6D-1EF3-0C9F-229F9EC12B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4A37711-2FF4-945D-51F9-533B99C27C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A03497F-99C8-274F-509B-3D56792D66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7E670329-2FC1-2F7D-F5A5-5BF1BA6665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DD98C76B-1971-1FBA-0F9B-581DCE03D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7545" y="565854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E697D086-EF0C-6391-CB24-CF9C3BE323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562644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49108E24-5A12-893B-0FA3-55F8896BE0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EC87DD78-E22A-5329-67D8-AB3F3A072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322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E350C6CC-AC6A-A879-2359-A1E57CA82A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8595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5C4570CC-D3EC-BFF8-2420-3F9C9C6908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1FDC6F76-C142-02FA-3AD6-5D49D4FD4B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2D12AB89-9D83-22DC-2A02-8645B9DE8C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3BBE44E4-3DD9-1AA6-0551-F76498F8A0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74332430-2D78-CED2-04B5-AF44CD6EDA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id="{E1765B91-4A9A-F632-0250-0FB1DF25E3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536062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>
                <a:extLst>
                  <a:ext uri="{FF2B5EF4-FFF2-40B4-BE49-F238E27FC236}">
                    <a16:creationId xmlns:a16="http://schemas.microsoft.com/office/drawing/2014/main" id="{4C89E3E2-11AD-0BC0-4901-F5B056DB36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ECC88C29-CCF7-3C61-306B-0E46C90F67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322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id="{881B667E-EF30-B813-C700-CBE5EDE404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8595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id="{D00FD8A7-5CEB-6FD4-4784-5A21C1845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5B82BFF5-E254-0C5B-61A4-37A8B6F1B9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id="{4129A900-6B80-5898-3A4D-407CB61FD9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409D2EC4-51EB-251E-D74A-77E9A46209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96EED5AF-A865-91AB-200A-65FFA67F14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0EB2BDE7-B222-00BF-8F94-9C83136A2E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509690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5855F47E-B1AA-D040-014A-D743AE6F0D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id="{D5E9C3DA-A5A3-A566-8669-630CBAD383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322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BCA06E7F-4E5B-6145-1498-428A4D590E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8595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>
                <a:extLst>
                  <a:ext uri="{FF2B5EF4-FFF2-40B4-BE49-F238E27FC236}">
                    <a16:creationId xmlns:a16="http://schemas.microsoft.com/office/drawing/2014/main" id="{85645B57-92DE-57A4-9634-4D2923E661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>
                <a:extLst>
                  <a:ext uri="{FF2B5EF4-FFF2-40B4-BE49-F238E27FC236}">
                    <a16:creationId xmlns:a16="http://schemas.microsoft.com/office/drawing/2014/main" id="{6C897F87-5560-AD0D-0A9F-226A69D791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243FDA78-822A-51F3-6455-26F7F7C189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id="{D451D93B-07CC-A5DF-4371-4A45A20DD7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4FB1F9D6-AB55-5B6F-7B8F-EF83D1C875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>
                <a:extLst>
                  <a:ext uri="{FF2B5EF4-FFF2-40B4-BE49-F238E27FC236}">
                    <a16:creationId xmlns:a16="http://schemas.microsoft.com/office/drawing/2014/main" id="{A4134BE3-A801-8664-0AFB-E84515A897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48492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>
                <a:extLst>
                  <a:ext uri="{FF2B5EF4-FFF2-40B4-BE49-F238E27FC236}">
                    <a16:creationId xmlns:a16="http://schemas.microsoft.com/office/drawing/2014/main" id="{EF7E2E9D-8872-D6C1-A349-850389B5E8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>
                <a:extLst>
                  <a:ext uri="{FF2B5EF4-FFF2-40B4-BE49-F238E27FC236}">
                    <a16:creationId xmlns:a16="http://schemas.microsoft.com/office/drawing/2014/main" id="{FE74541D-333A-5E6F-34F0-CB95112307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322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>
                <a:extLst>
                  <a:ext uri="{FF2B5EF4-FFF2-40B4-BE49-F238E27FC236}">
                    <a16:creationId xmlns:a16="http://schemas.microsoft.com/office/drawing/2014/main" id="{214359BD-FF84-5E3A-BAA4-25DE5A88AE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8595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id="{596D4BF1-D94D-1694-0C54-5C1D0BE055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D6A7B32B-38A4-3460-09D9-2CE20C1887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34C9C9CD-3BF2-5130-A7E9-6FC70FF003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A18E1E91-4F6A-B721-C763-F48A796DB8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FF378761-7652-3928-8F4D-B6DB4C7CAB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id="{4361F7F7-6FEE-9B0E-FB83-67FF8B7DF8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458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F2C5378E-AD77-7BB3-E23C-4A02B386D2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>
                <a:extLst>
                  <a:ext uri="{FF2B5EF4-FFF2-40B4-BE49-F238E27FC236}">
                    <a16:creationId xmlns:a16="http://schemas.microsoft.com/office/drawing/2014/main" id="{382224B2-9800-BF41-3A0A-475D13C5B5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322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>
                <a:extLst>
                  <a:ext uri="{FF2B5EF4-FFF2-40B4-BE49-F238E27FC236}">
                    <a16:creationId xmlns:a16="http://schemas.microsoft.com/office/drawing/2014/main" id="{D645AD03-92D3-7636-8F8E-28930B1504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8595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>
                <a:extLst>
                  <a:ext uri="{FF2B5EF4-FFF2-40B4-BE49-F238E27FC236}">
                    <a16:creationId xmlns:a16="http://schemas.microsoft.com/office/drawing/2014/main" id="{77B52ED6-3536-EA51-5F86-A967FB0568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>
                <a:extLst>
                  <a:ext uri="{FF2B5EF4-FFF2-40B4-BE49-F238E27FC236}">
                    <a16:creationId xmlns:a16="http://schemas.microsoft.com/office/drawing/2014/main" id="{7EC9D98F-51DA-7E27-906B-83D8C5142C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>
                <a:extLst>
                  <a:ext uri="{FF2B5EF4-FFF2-40B4-BE49-F238E27FC236}">
                    <a16:creationId xmlns:a16="http://schemas.microsoft.com/office/drawing/2014/main" id="{E540A735-26A4-4DB0-029C-98653AE281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74D3D3A2-4C0C-2D50-66F9-327E56977A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:a16="http://schemas.microsoft.com/office/drawing/2014/main" id="{C4C15D23-027D-0B2B-4F28-F107B4DC29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id="{ABAAA6C6-EDDA-4BBF-D1F4-1A2BCE4FED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43014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C610A95F-774E-F6C6-99DB-0CBEF8A4D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40347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>
                <a:extLst>
                  <a:ext uri="{FF2B5EF4-FFF2-40B4-BE49-F238E27FC236}">
                    <a16:creationId xmlns:a16="http://schemas.microsoft.com/office/drawing/2014/main" id="{EF573D2C-9AF2-0533-7D46-90D1E7914E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3322" y="40347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>
                <a:extLst>
                  <a:ext uri="{FF2B5EF4-FFF2-40B4-BE49-F238E27FC236}">
                    <a16:creationId xmlns:a16="http://schemas.microsoft.com/office/drawing/2014/main" id="{A1408C3E-FC1B-EEA2-9C9B-2A92E89E4B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40347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>
                <a:extLst>
                  <a:ext uri="{FF2B5EF4-FFF2-40B4-BE49-F238E27FC236}">
                    <a16:creationId xmlns:a16="http://schemas.microsoft.com/office/drawing/2014/main" id="{FEE12083-DB49-16D3-9470-104796533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40347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id="{EC447ADB-7EDA-B2DC-F942-1D3D8E11E3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40347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>
                <a:extLst>
                  <a:ext uri="{FF2B5EF4-FFF2-40B4-BE49-F238E27FC236}">
                    <a16:creationId xmlns:a16="http://schemas.microsoft.com/office/drawing/2014/main" id="{D27B61CD-F365-3208-A2CF-03A7E13664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40347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id="{E0B5AC95-DD92-0E5E-F90A-519A142FA4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3784335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>
                <a:extLst>
                  <a:ext uri="{FF2B5EF4-FFF2-40B4-BE49-F238E27FC236}">
                    <a16:creationId xmlns:a16="http://schemas.microsoft.com/office/drawing/2014/main" id="{7075F790-3C5A-4602-427B-93BC4F42E9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68595" y="3784335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id="{227033E1-FE53-ED8F-1EE7-7BB7D96EAA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3784335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54329E6E-A3B9-6B18-4C63-BEAADF2DE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3784335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>
                <a:extLst>
                  <a:ext uri="{FF2B5EF4-FFF2-40B4-BE49-F238E27FC236}">
                    <a16:creationId xmlns:a16="http://schemas.microsoft.com/office/drawing/2014/main" id="{7D22D4A2-BBBE-641A-105B-5B6B57DDC1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3784335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id="{84053CB3-C0A3-0636-63D3-5D34F62C53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3784335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>
                <a:extLst>
                  <a:ext uri="{FF2B5EF4-FFF2-40B4-BE49-F238E27FC236}">
                    <a16:creationId xmlns:a16="http://schemas.microsoft.com/office/drawing/2014/main" id="{4EC851E1-C16F-DBC7-C279-1E6070263A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35203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D6E27B33-70AB-9978-EB19-4E7EF04F4B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35203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340B91DB-9111-95D5-C0B8-F2DAEA0432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35203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B2B41B13-792D-3C5D-3048-9F6AF20F0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35203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>
                <a:extLst>
                  <a:ext uri="{FF2B5EF4-FFF2-40B4-BE49-F238E27FC236}">
                    <a16:creationId xmlns:a16="http://schemas.microsoft.com/office/drawing/2014/main" id="{315F582E-2F57-CEA8-BDAA-782C6C17AB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35203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:a16="http://schemas.microsoft.com/office/drawing/2014/main" id="{57E0E762-873D-EEAD-4CE5-250788C3B7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35203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>
                <a:extLst>
                  <a:ext uri="{FF2B5EF4-FFF2-40B4-BE49-F238E27FC236}">
                    <a16:creationId xmlns:a16="http://schemas.microsoft.com/office/drawing/2014/main" id="{EDF86AC2-AE63-5D28-2A7D-C84F4E5D5C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32575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>
                <a:extLst>
                  <a:ext uri="{FF2B5EF4-FFF2-40B4-BE49-F238E27FC236}">
                    <a16:creationId xmlns:a16="http://schemas.microsoft.com/office/drawing/2014/main" id="{6E62478B-3CB4-2EEB-D96B-CB4499A62C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32575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70CF0851-19DA-E5BC-3CE4-9A4EC3FA08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32575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id="{12EB6AE4-2CB3-EF6A-660E-A6AF2CA910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32575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7830E8B2-193B-EAE1-8FF3-6F27150806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32575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>
                <a:extLst>
                  <a:ext uri="{FF2B5EF4-FFF2-40B4-BE49-F238E27FC236}">
                    <a16:creationId xmlns:a16="http://schemas.microsoft.com/office/drawing/2014/main" id="{DD78CB6A-EE3F-00B8-BC36-C7C8E23002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32575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:a16="http://schemas.microsoft.com/office/drawing/2014/main" id="{D416E608-57E6-4F49-E4A7-FE64742623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29908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>
                <a:extLst>
                  <a:ext uri="{FF2B5EF4-FFF2-40B4-BE49-F238E27FC236}">
                    <a16:creationId xmlns:a16="http://schemas.microsoft.com/office/drawing/2014/main" id="{3A5B589F-0F0C-D579-4DD6-22223B2CF7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29908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9" name="Straight Arrow Connector 308">
                <a:extLst>
                  <a:ext uri="{FF2B5EF4-FFF2-40B4-BE49-F238E27FC236}">
                    <a16:creationId xmlns:a16="http://schemas.microsoft.com/office/drawing/2014/main" id="{4F773FB4-4BBA-82C5-75E2-1FD970CD42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29908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>
                <a:extLst>
                  <a:ext uri="{FF2B5EF4-FFF2-40B4-BE49-F238E27FC236}">
                    <a16:creationId xmlns:a16="http://schemas.microsoft.com/office/drawing/2014/main" id="{1CAC692C-5A3C-0032-7A6B-0D35A3F460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29908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2" name="Straight Arrow Connector 311">
                <a:extLst>
                  <a:ext uri="{FF2B5EF4-FFF2-40B4-BE49-F238E27FC236}">
                    <a16:creationId xmlns:a16="http://schemas.microsoft.com/office/drawing/2014/main" id="{971A6CA5-EFEE-FCFD-BDAE-21C62369BB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29908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4" name="Straight Arrow Connector 313">
                <a:extLst>
                  <a:ext uri="{FF2B5EF4-FFF2-40B4-BE49-F238E27FC236}">
                    <a16:creationId xmlns:a16="http://schemas.microsoft.com/office/drawing/2014/main" id="{2F2F65D4-767C-167E-8847-6B2B307B3C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299085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>
                <a:extLst>
                  <a:ext uri="{FF2B5EF4-FFF2-40B4-BE49-F238E27FC236}">
                    <a16:creationId xmlns:a16="http://schemas.microsoft.com/office/drawing/2014/main" id="{DAA5BC2D-DCAB-0128-801C-6BECBF9003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27432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>
                <a:extLst>
                  <a:ext uri="{FF2B5EF4-FFF2-40B4-BE49-F238E27FC236}">
                    <a16:creationId xmlns:a16="http://schemas.microsoft.com/office/drawing/2014/main" id="{BA8731D4-9250-CF20-F6F3-AA1EB063B9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27432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3" name="Straight Arrow Connector 322">
                <a:extLst>
                  <a:ext uri="{FF2B5EF4-FFF2-40B4-BE49-F238E27FC236}">
                    <a16:creationId xmlns:a16="http://schemas.microsoft.com/office/drawing/2014/main" id="{026D69D9-9E12-FFF4-3403-7D170FEFC5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736" y="27432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5" name="Straight Arrow Connector 324">
                <a:extLst>
                  <a:ext uri="{FF2B5EF4-FFF2-40B4-BE49-F238E27FC236}">
                    <a16:creationId xmlns:a16="http://schemas.microsoft.com/office/drawing/2014/main" id="{C5F59DF0-99F0-5672-A483-EE7ABA241E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27432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>
                <a:extLst>
                  <a:ext uri="{FF2B5EF4-FFF2-40B4-BE49-F238E27FC236}">
                    <a16:creationId xmlns:a16="http://schemas.microsoft.com/office/drawing/2014/main" id="{1DCC3136-A022-3820-F74A-9A6BE31185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27432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7" name="Straight Arrow Connector 326">
                <a:extLst>
                  <a:ext uri="{FF2B5EF4-FFF2-40B4-BE49-F238E27FC236}">
                    <a16:creationId xmlns:a16="http://schemas.microsoft.com/office/drawing/2014/main" id="{3AEAFB47-CFB1-68D0-5170-027085F05D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7545" y="27432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9" name="Straight Arrow Connector 328">
                <a:extLst>
                  <a:ext uri="{FF2B5EF4-FFF2-40B4-BE49-F238E27FC236}">
                    <a16:creationId xmlns:a16="http://schemas.microsoft.com/office/drawing/2014/main" id="{D107D3B4-3F4A-5874-5C8F-88E924071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3294" y="24765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6" name="Straight Arrow Connector 335">
                <a:extLst>
                  <a:ext uri="{FF2B5EF4-FFF2-40B4-BE49-F238E27FC236}">
                    <a16:creationId xmlns:a16="http://schemas.microsoft.com/office/drawing/2014/main" id="{44A3D669-D78D-EF05-CC0E-91AC5E307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633" y="24765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8" name="Straight Arrow Connector 337">
                <a:extLst>
                  <a:ext uri="{FF2B5EF4-FFF2-40B4-BE49-F238E27FC236}">
                    <a16:creationId xmlns:a16="http://schemas.microsoft.com/office/drawing/2014/main" id="{0727BEA7-4BAB-862E-CA5C-90FACEB3FE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6482" y="24765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9" name="Straight Arrow Connector 338">
                <a:extLst>
                  <a:ext uri="{FF2B5EF4-FFF2-40B4-BE49-F238E27FC236}">
                    <a16:creationId xmlns:a16="http://schemas.microsoft.com/office/drawing/2014/main" id="{587212E6-E60E-9727-8EC7-309E4217EB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520" y="24765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0" name="Straight Arrow Connector 339">
                <a:extLst>
                  <a:ext uri="{FF2B5EF4-FFF2-40B4-BE49-F238E27FC236}">
                    <a16:creationId xmlns:a16="http://schemas.microsoft.com/office/drawing/2014/main" id="{9E97BE76-A1E8-C1EC-B7CB-9707B8135C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38623" y="24765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2" name="Straight Arrow Connector 341">
                <a:extLst>
                  <a:ext uri="{FF2B5EF4-FFF2-40B4-BE49-F238E27FC236}">
                    <a16:creationId xmlns:a16="http://schemas.microsoft.com/office/drawing/2014/main" id="{B52272FD-2EFA-0128-2BAC-4013593C7F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19648" y="24765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7D3DF44C-FAF7-79DE-16A5-E4D6EB1897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6244" y="4034739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962B5B0E-EAD0-377F-39AF-9DE179E891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76735" y="3786717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7F5CDEAE-33F1-9FBC-9CE2-775137662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8576" y="3520389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BA373FC7-FD45-8BE1-37D5-079385135F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8382" y="3787089"/>
                <a:ext cx="295235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7ED53A32-2712-EAAE-4D35-AB570BFF49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111" y="3520389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F3BDC83A-CBEA-4E5D-40D9-C3FBD34F7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4108" y="325755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72295660-3A87-73DD-9B1F-5CFEC5D5C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4680" y="325755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9BDDAF34-48B8-E923-E302-B16BE0893F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3617" y="299085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5CAE5429-B771-6803-A37C-CD0B4E3C6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8382" y="274320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E6668692-0500-C565-0936-F0180C74F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4111" y="247650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C5BC8B92-A5D9-43F9-B812-BACF147E76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8576" y="299085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4F28E20F-A4D1-1362-B43C-39EF83F54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4680" y="274320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4304139F-6815-32C3-D261-34A917332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6244" y="2476500"/>
                <a:ext cx="28572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A3919520-C96D-258B-585D-2A4A0C43F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3257550"/>
                <a:ext cx="176740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6A4B3DD9-E1B0-4224-152D-7FEF24670F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3520389"/>
                <a:ext cx="176740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15865565-EF33-19C5-AF53-6BA7ADF5B4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3786800"/>
                <a:ext cx="176740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5FDEEF75-5EA0-F250-6ACF-3D6B23FAF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4582557"/>
                <a:ext cx="1166813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C7FDEB0C-3A13-926F-D9BD-1CCFA6292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4849257"/>
                <a:ext cx="1166813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6E09D8BC-97EC-186F-3DB5-E833E4A67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5096907"/>
                <a:ext cx="1166813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8595DBD4-2DBE-F696-2340-4ABB8B78D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5364037"/>
                <a:ext cx="1166813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6F3A4B76-6BB9-D389-D71A-8688913CC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5625527"/>
                <a:ext cx="1166813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531F42EA-4AEA-2E58-9C7A-1F07A3561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5881512"/>
                <a:ext cx="1166813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Arrow Connector 385">
                <a:extLst>
                  <a:ext uri="{FF2B5EF4-FFF2-40B4-BE49-F238E27FC236}">
                    <a16:creationId xmlns:a16="http://schemas.microsoft.com/office/drawing/2014/main" id="{CD234973-7BCB-F922-B661-8C0D5A3F0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56573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Arrow Connector 386">
                <a:extLst>
                  <a:ext uri="{FF2B5EF4-FFF2-40B4-BE49-F238E27FC236}">
                    <a16:creationId xmlns:a16="http://schemas.microsoft.com/office/drawing/2014/main" id="{60B20B01-ACE0-7CD5-6C8B-90C45EDBB4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56573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Arrow Connector 387">
                <a:extLst>
                  <a:ext uri="{FF2B5EF4-FFF2-40B4-BE49-F238E27FC236}">
                    <a16:creationId xmlns:a16="http://schemas.microsoft.com/office/drawing/2014/main" id="{18A16CEB-1554-CACE-5857-BF572D4E8E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56573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Arrow Connector 388">
                <a:extLst>
                  <a:ext uri="{FF2B5EF4-FFF2-40B4-BE49-F238E27FC236}">
                    <a16:creationId xmlns:a16="http://schemas.microsoft.com/office/drawing/2014/main" id="{2B6E88C7-C524-2123-F366-18A22CCF7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56573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Arrow Connector 389">
                <a:extLst>
                  <a:ext uri="{FF2B5EF4-FFF2-40B4-BE49-F238E27FC236}">
                    <a16:creationId xmlns:a16="http://schemas.microsoft.com/office/drawing/2014/main" id="{30CAA495-4FC9-0C1D-5C95-737334948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540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Arrow Connector 390">
                <a:extLst>
                  <a:ext uri="{FF2B5EF4-FFF2-40B4-BE49-F238E27FC236}">
                    <a16:creationId xmlns:a16="http://schemas.microsoft.com/office/drawing/2014/main" id="{08076C79-0DC4-FCD8-B87D-0D61D71E5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540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Arrow Connector 391">
                <a:extLst>
                  <a:ext uri="{FF2B5EF4-FFF2-40B4-BE49-F238E27FC236}">
                    <a16:creationId xmlns:a16="http://schemas.microsoft.com/office/drawing/2014/main" id="{297A3604-40F3-E70E-4F9B-7E594BBD3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540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Arrow Connector 392">
                <a:extLst>
                  <a:ext uri="{FF2B5EF4-FFF2-40B4-BE49-F238E27FC236}">
                    <a16:creationId xmlns:a16="http://schemas.microsoft.com/office/drawing/2014/main" id="{3DAEDE55-7E47-9C1A-D912-57FF15A8EF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5402557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Arrow Connector 393">
                <a:extLst>
                  <a:ext uri="{FF2B5EF4-FFF2-40B4-BE49-F238E27FC236}">
                    <a16:creationId xmlns:a16="http://schemas.microsoft.com/office/drawing/2014/main" id="{1F46A2E5-7CCA-B3F9-B91D-4938CC932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48715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Arrow Connector 394">
                <a:extLst>
                  <a:ext uri="{FF2B5EF4-FFF2-40B4-BE49-F238E27FC236}">
                    <a16:creationId xmlns:a16="http://schemas.microsoft.com/office/drawing/2014/main" id="{FBCDA767-4077-9F6A-65C3-440245F71A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48715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Arrow Connector 395">
                <a:extLst>
                  <a:ext uri="{FF2B5EF4-FFF2-40B4-BE49-F238E27FC236}">
                    <a16:creationId xmlns:a16="http://schemas.microsoft.com/office/drawing/2014/main" id="{272366BA-D61E-DCCC-5393-1B8C3F7129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48715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Arrow Connector 396">
                <a:extLst>
                  <a:ext uri="{FF2B5EF4-FFF2-40B4-BE49-F238E27FC236}">
                    <a16:creationId xmlns:a16="http://schemas.microsoft.com/office/drawing/2014/main" id="{CD8C4ED6-B95E-9D10-D464-649576FF2C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487153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Arrow Connector 397">
                <a:extLst>
                  <a:ext uri="{FF2B5EF4-FFF2-40B4-BE49-F238E27FC236}">
                    <a16:creationId xmlns:a16="http://schemas.microsoft.com/office/drawing/2014/main" id="{A1A02906-4B26-9AFC-2CB4-5DF2894C21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513942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Arrow Connector 398">
                <a:extLst>
                  <a:ext uri="{FF2B5EF4-FFF2-40B4-BE49-F238E27FC236}">
                    <a16:creationId xmlns:a16="http://schemas.microsoft.com/office/drawing/2014/main" id="{15DF1843-5A8B-0841-F83A-BB50C865A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513942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Arrow Connector 399">
                <a:extLst>
                  <a:ext uri="{FF2B5EF4-FFF2-40B4-BE49-F238E27FC236}">
                    <a16:creationId xmlns:a16="http://schemas.microsoft.com/office/drawing/2014/main" id="{DD96328A-392E-B627-EF14-DFD38106A6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513942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Arrow Connector 400">
                <a:extLst>
                  <a:ext uri="{FF2B5EF4-FFF2-40B4-BE49-F238E27FC236}">
                    <a16:creationId xmlns:a16="http://schemas.microsoft.com/office/drawing/2014/main" id="{CF7E0F8C-F6E3-F962-A26C-8A73F7A18A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513942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Arrow Connector 401">
                <a:extLst>
                  <a:ext uri="{FF2B5EF4-FFF2-40B4-BE49-F238E27FC236}">
                    <a16:creationId xmlns:a16="http://schemas.microsoft.com/office/drawing/2014/main" id="{384FAF02-1E95-C24D-7BE9-BA7526709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8839" y="462417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Arrow Connector 402">
                <a:extLst>
                  <a:ext uri="{FF2B5EF4-FFF2-40B4-BE49-F238E27FC236}">
                    <a16:creationId xmlns:a16="http://schemas.microsoft.com/office/drawing/2014/main" id="{AFEA3B1A-CE2F-2EA3-6B06-86BB148DC6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7776" y="462417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Arrow Connector 403">
                <a:extLst>
                  <a:ext uri="{FF2B5EF4-FFF2-40B4-BE49-F238E27FC236}">
                    <a16:creationId xmlns:a16="http://schemas.microsoft.com/office/drawing/2014/main" id="{A64AA38B-F93E-603E-22EA-B68EC6486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1861" y="462417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Arrow Connector 404">
                <a:extLst>
                  <a:ext uri="{FF2B5EF4-FFF2-40B4-BE49-F238E27FC236}">
                    <a16:creationId xmlns:a16="http://schemas.microsoft.com/office/drawing/2014/main" id="{D9CB8EE0-4A58-82E6-4D1D-3E8AB9663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0707" y="462417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Arrow Connector 405">
                <a:extLst>
                  <a:ext uri="{FF2B5EF4-FFF2-40B4-BE49-F238E27FC236}">
                    <a16:creationId xmlns:a16="http://schemas.microsoft.com/office/drawing/2014/main" id="{0512F5A4-4A34-E4D6-2C21-E80DD5545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435866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Arrow Connector 406">
                <a:extLst>
                  <a:ext uri="{FF2B5EF4-FFF2-40B4-BE49-F238E27FC236}">
                    <a16:creationId xmlns:a16="http://schemas.microsoft.com/office/drawing/2014/main" id="{8569B0F4-DE46-E5D4-C688-391F93406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435866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Arrow Connector 407">
                <a:extLst>
                  <a:ext uri="{FF2B5EF4-FFF2-40B4-BE49-F238E27FC236}">
                    <a16:creationId xmlns:a16="http://schemas.microsoft.com/office/drawing/2014/main" id="{251E2F9D-D186-2FA2-D8F9-EC752CE1DF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435866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Arrow Connector 408">
                <a:extLst>
                  <a:ext uri="{FF2B5EF4-FFF2-40B4-BE49-F238E27FC236}">
                    <a16:creationId xmlns:a16="http://schemas.microsoft.com/office/drawing/2014/main" id="{46E9E71C-F0EF-2EAC-139D-52DB45EF2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435866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Arrow Connector 409">
                <a:extLst>
                  <a:ext uri="{FF2B5EF4-FFF2-40B4-BE49-F238E27FC236}">
                    <a16:creationId xmlns:a16="http://schemas.microsoft.com/office/drawing/2014/main" id="{6F87BC57-2C4A-80E6-CBB6-A25A2F9DC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381098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Arrow Connector 410">
                <a:extLst>
                  <a:ext uri="{FF2B5EF4-FFF2-40B4-BE49-F238E27FC236}">
                    <a16:creationId xmlns:a16="http://schemas.microsoft.com/office/drawing/2014/main" id="{EF6807D1-BA43-664B-B9CA-5003C27125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381098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Arrow Connector 411">
                <a:extLst>
                  <a:ext uri="{FF2B5EF4-FFF2-40B4-BE49-F238E27FC236}">
                    <a16:creationId xmlns:a16="http://schemas.microsoft.com/office/drawing/2014/main" id="{5042B743-13B8-86F7-FCF0-8F756E043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381098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Arrow Connector 412">
                <a:extLst>
                  <a:ext uri="{FF2B5EF4-FFF2-40B4-BE49-F238E27FC236}">
                    <a16:creationId xmlns:a16="http://schemas.microsoft.com/office/drawing/2014/main" id="{FAAAC079-66C7-6111-5FA6-6B980A255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381098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Arrow Connector 413">
                <a:extLst>
                  <a:ext uri="{FF2B5EF4-FFF2-40B4-BE49-F238E27FC236}">
                    <a16:creationId xmlns:a16="http://schemas.microsoft.com/office/drawing/2014/main" id="{FF4D894C-2CC0-D913-76A9-21D358B5CE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40753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Arrow Connector 414">
                <a:extLst>
                  <a:ext uri="{FF2B5EF4-FFF2-40B4-BE49-F238E27FC236}">
                    <a16:creationId xmlns:a16="http://schemas.microsoft.com/office/drawing/2014/main" id="{A20262F4-238E-57BD-F33E-F53533A3D7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40753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Arrow Connector 415">
                <a:extLst>
                  <a:ext uri="{FF2B5EF4-FFF2-40B4-BE49-F238E27FC236}">
                    <a16:creationId xmlns:a16="http://schemas.microsoft.com/office/drawing/2014/main" id="{92671AE9-CBEB-3C3C-E34F-0A36C257D6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40753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Arrow Connector 416">
                <a:extLst>
                  <a:ext uri="{FF2B5EF4-FFF2-40B4-BE49-F238E27FC236}">
                    <a16:creationId xmlns:a16="http://schemas.microsoft.com/office/drawing/2014/main" id="{BC4224A5-5B0F-CC59-9642-7DD66095B4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40753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Arrow Connector 417">
                <a:extLst>
                  <a:ext uri="{FF2B5EF4-FFF2-40B4-BE49-F238E27FC236}">
                    <a16:creationId xmlns:a16="http://schemas.microsoft.com/office/drawing/2014/main" id="{2FC9CD78-415F-79A8-2923-54B9225C3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356333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Arrow Connector 418">
                <a:extLst>
                  <a:ext uri="{FF2B5EF4-FFF2-40B4-BE49-F238E27FC236}">
                    <a16:creationId xmlns:a16="http://schemas.microsoft.com/office/drawing/2014/main" id="{46672375-7E96-4ED1-2557-29DB016E1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356333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Arrow Connector 419">
                <a:extLst>
                  <a:ext uri="{FF2B5EF4-FFF2-40B4-BE49-F238E27FC236}">
                    <a16:creationId xmlns:a16="http://schemas.microsoft.com/office/drawing/2014/main" id="{DB32EAC6-4CAC-A6E1-C01A-9DF95DE28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356333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Arrow Connector 420">
                <a:extLst>
                  <a:ext uri="{FF2B5EF4-FFF2-40B4-BE49-F238E27FC236}">
                    <a16:creationId xmlns:a16="http://schemas.microsoft.com/office/drawing/2014/main" id="{85AEC9EC-1FA1-077D-A7B6-AED4DD11F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356333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Arrow Connector 421">
                <a:extLst>
                  <a:ext uri="{FF2B5EF4-FFF2-40B4-BE49-F238E27FC236}">
                    <a16:creationId xmlns:a16="http://schemas.microsoft.com/office/drawing/2014/main" id="{0A596BFB-0674-1759-8823-15B284E14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32942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Arrow Connector 422">
                <a:extLst>
                  <a:ext uri="{FF2B5EF4-FFF2-40B4-BE49-F238E27FC236}">
                    <a16:creationId xmlns:a16="http://schemas.microsoft.com/office/drawing/2014/main" id="{97E3B765-B265-8793-8954-90481E021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32942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Arrow Connector 423">
                <a:extLst>
                  <a:ext uri="{FF2B5EF4-FFF2-40B4-BE49-F238E27FC236}">
                    <a16:creationId xmlns:a16="http://schemas.microsoft.com/office/drawing/2014/main" id="{D3CEAF1D-82A0-AAC4-3381-AED343AF19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32942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Arrow Connector 424">
                <a:extLst>
                  <a:ext uri="{FF2B5EF4-FFF2-40B4-BE49-F238E27FC236}">
                    <a16:creationId xmlns:a16="http://schemas.microsoft.com/office/drawing/2014/main" id="{E49136DC-7ED0-62E3-75E2-9E63753C1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329425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Arrow Connector 425">
                <a:extLst>
                  <a:ext uri="{FF2B5EF4-FFF2-40B4-BE49-F238E27FC236}">
                    <a16:creationId xmlns:a16="http://schemas.microsoft.com/office/drawing/2014/main" id="{E20D4122-E911-A495-2B80-321E1B3D8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30336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Arrow Connector 426">
                <a:extLst>
                  <a:ext uri="{FF2B5EF4-FFF2-40B4-BE49-F238E27FC236}">
                    <a16:creationId xmlns:a16="http://schemas.microsoft.com/office/drawing/2014/main" id="{3911A913-BC5D-99F4-DE04-CC459F644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30336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Arrow Connector 427">
                <a:extLst>
                  <a:ext uri="{FF2B5EF4-FFF2-40B4-BE49-F238E27FC236}">
                    <a16:creationId xmlns:a16="http://schemas.microsoft.com/office/drawing/2014/main" id="{8D521EF9-0092-13C2-05A3-5DE28D9B2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30336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Arrow Connector 428">
                <a:extLst>
                  <a:ext uri="{FF2B5EF4-FFF2-40B4-BE49-F238E27FC236}">
                    <a16:creationId xmlns:a16="http://schemas.microsoft.com/office/drawing/2014/main" id="{EF47A5FE-C3B6-D1F6-0945-5915A7F4C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30336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Arrow Connector 429">
                <a:extLst>
                  <a:ext uri="{FF2B5EF4-FFF2-40B4-BE49-F238E27FC236}">
                    <a16:creationId xmlns:a16="http://schemas.microsoft.com/office/drawing/2014/main" id="{6974C541-20C2-639E-A350-17C863A47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27669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Arrow Connector 430">
                <a:extLst>
                  <a:ext uri="{FF2B5EF4-FFF2-40B4-BE49-F238E27FC236}">
                    <a16:creationId xmlns:a16="http://schemas.microsoft.com/office/drawing/2014/main" id="{4DDACB51-CFC3-DD67-78CF-14D042B3C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27669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Arrow Connector 431">
                <a:extLst>
                  <a:ext uri="{FF2B5EF4-FFF2-40B4-BE49-F238E27FC236}">
                    <a16:creationId xmlns:a16="http://schemas.microsoft.com/office/drawing/2014/main" id="{9F042AB1-9E1E-9D9D-FE80-BBE01F8661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27669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Arrow Connector 432">
                <a:extLst>
                  <a:ext uri="{FF2B5EF4-FFF2-40B4-BE49-F238E27FC236}">
                    <a16:creationId xmlns:a16="http://schemas.microsoft.com/office/drawing/2014/main" id="{4B288D09-0167-AE55-AD02-1FEFC5207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2766961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Arrow Connector 441">
                <a:extLst>
                  <a:ext uri="{FF2B5EF4-FFF2-40B4-BE49-F238E27FC236}">
                    <a16:creationId xmlns:a16="http://schemas.microsoft.com/office/drawing/2014/main" id="{EFBDD941-8CD6-D6D8-9E9C-7B7B8F1B7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6458" y="251693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Arrow Connector 442">
                <a:extLst>
                  <a:ext uri="{FF2B5EF4-FFF2-40B4-BE49-F238E27FC236}">
                    <a16:creationId xmlns:a16="http://schemas.microsoft.com/office/drawing/2014/main" id="{66F29B48-45E7-784D-5E77-F0DE50AC6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5395" y="251693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Arrow Connector 443">
                <a:extLst>
                  <a:ext uri="{FF2B5EF4-FFF2-40B4-BE49-F238E27FC236}">
                    <a16:creationId xmlns:a16="http://schemas.microsoft.com/office/drawing/2014/main" id="{36AB6252-6422-2B27-635E-A01A79C6C7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9480" y="251693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Arrow Connector 444">
                <a:extLst>
                  <a:ext uri="{FF2B5EF4-FFF2-40B4-BE49-F238E27FC236}">
                    <a16:creationId xmlns:a16="http://schemas.microsoft.com/office/drawing/2014/main" id="{EA1601C0-7569-FF4F-66FF-65CE311B3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8326" y="251693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Arrow Connector 448">
                <a:extLst>
                  <a:ext uri="{FF2B5EF4-FFF2-40B4-BE49-F238E27FC236}">
                    <a16:creationId xmlns:a16="http://schemas.microsoft.com/office/drawing/2014/main" id="{197D638F-74BA-A0CE-96AD-C65DF32DA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1608" y="251693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Arrow Connector 449">
                <a:extLst>
                  <a:ext uri="{FF2B5EF4-FFF2-40B4-BE49-F238E27FC236}">
                    <a16:creationId xmlns:a16="http://schemas.microsoft.com/office/drawing/2014/main" id="{AF44E8E7-A1DE-A366-8185-7B1768CD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6" y="251693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Arrow Connector 450">
                <a:extLst>
                  <a:ext uri="{FF2B5EF4-FFF2-40B4-BE49-F238E27FC236}">
                    <a16:creationId xmlns:a16="http://schemas.microsoft.com/office/drawing/2014/main" id="{EC8EE5D2-8172-E3B5-8C0E-D44FF7E2A9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1608" y="276458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Arrow Connector 451">
                <a:extLst>
                  <a:ext uri="{FF2B5EF4-FFF2-40B4-BE49-F238E27FC236}">
                    <a16:creationId xmlns:a16="http://schemas.microsoft.com/office/drawing/2014/main" id="{099F57C2-AA79-340C-ED16-E5A0C82EA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6" y="276458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Arrow Connector 452">
                <a:extLst>
                  <a:ext uri="{FF2B5EF4-FFF2-40B4-BE49-F238E27FC236}">
                    <a16:creationId xmlns:a16="http://schemas.microsoft.com/office/drawing/2014/main" id="{B3D9F15C-DA03-8A44-B2A8-6DC3502043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1608" y="303128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Arrow Connector 453">
                <a:extLst>
                  <a:ext uri="{FF2B5EF4-FFF2-40B4-BE49-F238E27FC236}">
                    <a16:creationId xmlns:a16="http://schemas.microsoft.com/office/drawing/2014/main" id="{FAA6DA46-E59D-1D74-1E10-5B7D6922F9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6" y="303128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Arrow Connector 454">
                <a:extLst>
                  <a:ext uri="{FF2B5EF4-FFF2-40B4-BE49-F238E27FC236}">
                    <a16:creationId xmlns:a16="http://schemas.microsoft.com/office/drawing/2014/main" id="{F2B115A1-CD22-1DD0-9E09-A29C7F6677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1608" y="32967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Arrow Connector 455">
                <a:extLst>
                  <a:ext uri="{FF2B5EF4-FFF2-40B4-BE49-F238E27FC236}">
                    <a16:creationId xmlns:a16="http://schemas.microsoft.com/office/drawing/2014/main" id="{7FF0B4C3-AD77-598B-6907-C6B7587FF5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6" y="329678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Arrow Connector 456">
                <a:extLst>
                  <a:ext uri="{FF2B5EF4-FFF2-40B4-BE49-F238E27FC236}">
                    <a16:creationId xmlns:a16="http://schemas.microsoft.com/office/drawing/2014/main" id="{EBA99E12-A425-39BD-2C7B-A49561D8A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2799" y="356229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Arrow Connector 457">
                <a:extLst>
                  <a:ext uri="{FF2B5EF4-FFF2-40B4-BE49-F238E27FC236}">
                    <a16:creationId xmlns:a16="http://schemas.microsoft.com/office/drawing/2014/main" id="{E57088BB-412A-081C-55C5-7CEE45932A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667" y="356229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Arrow Connector 458">
                <a:extLst>
                  <a:ext uri="{FF2B5EF4-FFF2-40B4-BE49-F238E27FC236}">
                    <a16:creationId xmlns:a16="http://schemas.microsoft.com/office/drawing/2014/main" id="{CFC7FF3B-E047-C21B-C446-CCE931890A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7434" y="539184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Arrow Connector 459">
                <a:extLst>
                  <a:ext uri="{FF2B5EF4-FFF2-40B4-BE49-F238E27FC236}">
                    <a16:creationId xmlns:a16="http://schemas.microsoft.com/office/drawing/2014/main" id="{7E1B07CE-7296-FFF8-483C-A37763F3F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6520" y="513942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Arrow Connector 460">
                <a:extLst>
                  <a:ext uri="{FF2B5EF4-FFF2-40B4-BE49-F238E27FC236}">
                    <a16:creationId xmlns:a16="http://schemas.microsoft.com/office/drawing/2014/main" id="{CA65ED45-17F1-B1E9-0967-0A1B6C712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5293" y="487153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Arrow Connector 461">
                <a:extLst>
                  <a:ext uri="{FF2B5EF4-FFF2-40B4-BE49-F238E27FC236}">
                    <a16:creationId xmlns:a16="http://schemas.microsoft.com/office/drawing/2014/main" id="{E36C5019-EE0A-EEE6-EF2C-6906A4801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736" y="462388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Arrow Connector 462">
                <a:extLst>
                  <a:ext uri="{FF2B5EF4-FFF2-40B4-BE49-F238E27FC236}">
                    <a16:creationId xmlns:a16="http://schemas.microsoft.com/office/drawing/2014/main" id="{22256F88-8A5B-9AA6-E0F9-AC5DE99DF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5296" y="4355099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Arrow Connector 469">
                <a:extLst>
                  <a:ext uri="{FF2B5EF4-FFF2-40B4-BE49-F238E27FC236}">
                    <a16:creationId xmlns:a16="http://schemas.microsoft.com/office/drawing/2014/main" id="{6EE81299-0442-22E4-CC7D-C586D801B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6520" y="407887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Arrow Connector 470">
                <a:extLst>
                  <a:ext uri="{FF2B5EF4-FFF2-40B4-BE49-F238E27FC236}">
                    <a16:creationId xmlns:a16="http://schemas.microsoft.com/office/drawing/2014/main" id="{431FC783-29F0-ADE5-056B-E74817C1C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8623" y="381217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Arrow Connector 471">
                <a:extLst>
                  <a:ext uri="{FF2B5EF4-FFF2-40B4-BE49-F238E27FC236}">
                    <a16:creationId xmlns:a16="http://schemas.microsoft.com/office/drawing/2014/main" id="{B5922CB4-6DB4-8432-C30B-AFBFF14554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137" y="3562143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Arrow Connector 472">
                <a:extLst>
                  <a:ext uri="{FF2B5EF4-FFF2-40B4-BE49-F238E27FC236}">
                    <a16:creationId xmlns:a16="http://schemas.microsoft.com/office/drawing/2014/main" id="{5B6EC2E9-2CCD-D6F7-EC72-46EAB64AB5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9648" y="3294253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Arrow Connector 473">
                <a:extLst>
                  <a:ext uri="{FF2B5EF4-FFF2-40B4-BE49-F238E27FC236}">
                    <a16:creationId xmlns:a16="http://schemas.microsoft.com/office/drawing/2014/main" id="{1F6A2CD9-CA76-BE5D-9142-47DF592F1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7545" y="3037078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Arrow Connector 474">
                <a:extLst>
                  <a:ext uri="{FF2B5EF4-FFF2-40B4-BE49-F238E27FC236}">
                    <a16:creationId xmlns:a16="http://schemas.microsoft.com/office/drawing/2014/main" id="{BF5398E1-7A3D-5E3B-5370-2DD92E8BF7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8459" y="276561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Arrow Connector 475">
                <a:extLst>
                  <a:ext uri="{FF2B5EF4-FFF2-40B4-BE49-F238E27FC236}">
                    <a16:creationId xmlns:a16="http://schemas.microsoft.com/office/drawing/2014/main" id="{33EA1187-BBC2-566B-0DAD-677EE1A838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7545" y="251796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A11B3996-ECE0-0504-2224-D91B41285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0931" y="2476500"/>
                <a:ext cx="1767406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Arrow Connector 478">
                <a:extLst>
                  <a:ext uri="{FF2B5EF4-FFF2-40B4-BE49-F238E27FC236}">
                    <a16:creationId xmlns:a16="http://schemas.microsoft.com/office/drawing/2014/main" id="{E01D5B6A-396D-9850-30A4-5FC6DD078E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6520" y="303231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Arrow Connector 479">
                <a:extLst>
                  <a:ext uri="{FF2B5EF4-FFF2-40B4-BE49-F238E27FC236}">
                    <a16:creationId xmlns:a16="http://schemas.microsoft.com/office/drawing/2014/main" id="{4CE78D76-7B43-1439-2D33-64F97A558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6482" y="2766806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Arrow Connector 480">
                <a:extLst>
                  <a:ext uri="{FF2B5EF4-FFF2-40B4-BE49-F238E27FC236}">
                    <a16:creationId xmlns:a16="http://schemas.microsoft.com/office/drawing/2014/main" id="{38922818-5E92-B7EF-B45A-1A09920CB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736" y="2517965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Arrow Connector 481">
                <a:extLst>
                  <a:ext uri="{FF2B5EF4-FFF2-40B4-BE49-F238E27FC236}">
                    <a16:creationId xmlns:a16="http://schemas.microsoft.com/office/drawing/2014/main" id="{7754EFF7-BAE1-E719-5C91-990EB19AB5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6482" y="329544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Arrow Connector 482">
                <a:extLst>
                  <a:ext uri="{FF2B5EF4-FFF2-40B4-BE49-F238E27FC236}">
                    <a16:creationId xmlns:a16="http://schemas.microsoft.com/office/drawing/2014/main" id="{4E0E8F87-F314-0998-DFCF-0C7BD7D5F2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0736" y="3562144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Arrow Connector 483">
                <a:extLst>
                  <a:ext uri="{FF2B5EF4-FFF2-40B4-BE49-F238E27FC236}">
                    <a16:creationId xmlns:a16="http://schemas.microsoft.com/office/drawing/2014/main" id="{F9F50D5D-5595-0621-EB62-F3C9E4641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8353" y="381098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Arrow Connector 484">
                <a:extLst>
                  <a:ext uri="{FF2B5EF4-FFF2-40B4-BE49-F238E27FC236}">
                    <a16:creationId xmlns:a16="http://schemas.microsoft.com/office/drawing/2014/main" id="{B6BF20C8-2B1B-FA91-944F-15C999DC5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221" y="381098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Arrow Connector 485">
                <a:extLst>
                  <a:ext uri="{FF2B5EF4-FFF2-40B4-BE49-F238E27FC236}">
                    <a16:creationId xmlns:a16="http://schemas.microsoft.com/office/drawing/2014/main" id="{18130973-3526-FB6C-A2E6-3DE4BA822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7162" y="40753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Arrow Connector 486">
                <a:extLst>
                  <a:ext uri="{FF2B5EF4-FFF2-40B4-BE49-F238E27FC236}">
                    <a16:creationId xmlns:a16="http://schemas.microsoft.com/office/drawing/2014/main" id="{DFF42150-AE52-7175-7BC9-BE81E10235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0184" y="40753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Arrow Connector 487">
                <a:extLst>
                  <a:ext uri="{FF2B5EF4-FFF2-40B4-BE49-F238E27FC236}">
                    <a16:creationId xmlns:a16="http://schemas.microsoft.com/office/drawing/2014/main" id="{5C2F39F6-7E2F-1B03-1D8D-2BAFA7910D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9030" y="4075300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0191C7C9-2634-D469-7852-5F08923B0ED4}"/>
                  </a:ext>
                </a:extLst>
              </p:cNvPr>
              <p:cNvSpPr/>
              <p:nvPr/>
            </p:nvSpPr>
            <p:spPr>
              <a:xfrm>
                <a:off x="9534525" y="2470150"/>
                <a:ext cx="1450975" cy="3422650"/>
              </a:xfrm>
              <a:custGeom>
                <a:avLst/>
                <a:gdLst>
                  <a:gd name="connsiteX0" fmla="*/ 1158875 w 1450975"/>
                  <a:gd name="connsiteY0" fmla="*/ 3422650 h 3422650"/>
                  <a:gd name="connsiteX1" fmla="*/ 0 w 1450975"/>
                  <a:gd name="connsiteY1" fmla="*/ 2378075 h 3422650"/>
                  <a:gd name="connsiteX2" fmla="*/ 1162050 w 1450975"/>
                  <a:gd name="connsiteY2" fmla="*/ 1304925 h 3422650"/>
                  <a:gd name="connsiteX3" fmla="*/ 1450975 w 1450975"/>
                  <a:gd name="connsiteY3" fmla="*/ 1041400 h 3422650"/>
                  <a:gd name="connsiteX4" fmla="*/ 1165225 w 1450975"/>
                  <a:gd name="connsiteY4" fmla="*/ 777875 h 3422650"/>
                  <a:gd name="connsiteX5" fmla="*/ 1431925 w 1450975"/>
                  <a:gd name="connsiteY5" fmla="*/ 514350 h 3422650"/>
                  <a:gd name="connsiteX6" fmla="*/ 1162050 w 1450975"/>
                  <a:gd name="connsiteY6" fmla="*/ 263525 h 3422650"/>
                  <a:gd name="connsiteX7" fmla="*/ 854075 w 1450975"/>
                  <a:gd name="connsiteY7" fmla="*/ 0 h 342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0975" h="3422650">
                    <a:moveTo>
                      <a:pt x="1158875" y="3422650"/>
                    </a:moveTo>
                    <a:cubicBezTo>
                      <a:pt x="579173" y="3076839"/>
                      <a:pt x="-529" y="2731029"/>
                      <a:pt x="0" y="2378075"/>
                    </a:cubicBezTo>
                    <a:cubicBezTo>
                      <a:pt x="529" y="2025121"/>
                      <a:pt x="1162050" y="1304925"/>
                      <a:pt x="1162050" y="1304925"/>
                    </a:cubicBezTo>
                    <a:cubicBezTo>
                      <a:pt x="1403879" y="1082146"/>
                      <a:pt x="1450446" y="1129242"/>
                      <a:pt x="1450975" y="1041400"/>
                    </a:cubicBezTo>
                    <a:cubicBezTo>
                      <a:pt x="1451504" y="953558"/>
                      <a:pt x="1168400" y="865717"/>
                      <a:pt x="1165225" y="777875"/>
                    </a:cubicBezTo>
                    <a:cubicBezTo>
                      <a:pt x="1162050" y="690033"/>
                      <a:pt x="1432454" y="600075"/>
                      <a:pt x="1431925" y="514350"/>
                    </a:cubicBezTo>
                    <a:cubicBezTo>
                      <a:pt x="1431396" y="428625"/>
                      <a:pt x="1258358" y="349250"/>
                      <a:pt x="1162050" y="263525"/>
                    </a:cubicBezTo>
                    <a:cubicBezTo>
                      <a:pt x="1065742" y="177800"/>
                      <a:pt x="959908" y="88900"/>
                      <a:pt x="854075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880E2263-40B8-F3FF-7926-EA3F8146C2BE}"/>
                  </a:ext>
                </a:extLst>
              </p:cNvPr>
              <p:cNvSpPr/>
              <p:nvPr/>
            </p:nvSpPr>
            <p:spPr>
              <a:xfrm>
                <a:off x="9848850" y="2466975"/>
                <a:ext cx="1562234" cy="3419475"/>
              </a:xfrm>
              <a:custGeom>
                <a:avLst/>
                <a:gdLst>
                  <a:gd name="connsiteX0" fmla="*/ 1270000 w 1562234"/>
                  <a:gd name="connsiteY0" fmla="*/ 3419475 h 3419475"/>
                  <a:gd name="connsiteX1" fmla="*/ 0 w 1562234"/>
                  <a:gd name="connsiteY1" fmla="*/ 2374900 h 3419475"/>
                  <a:gd name="connsiteX2" fmla="*/ 1270000 w 1562234"/>
                  <a:gd name="connsiteY2" fmla="*/ 1311275 h 3419475"/>
                  <a:gd name="connsiteX3" fmla="*/ 1562100 w 1562234"/>
                  <a:gd name="connsiteY3" fmla="*/ 1038225 h 3419475"/>
                  <a:gd name="connsiteX4" fmla="*/ 1254125 w 1562234"/>
                  <a:gd name="connsiteY4" fmla="*/ 781050 h 3419475"/>
                  <a:gd name="connsiteX5" fmla="*/ 1511300 w 1562234"/>
                  <a:gd name="connsiteY5" fmla="*/ 520700 h 3419475"/>
                  <a:gd name="connsiteX6" fmla="*/ 908050 w 1562234"/>
                  <a:gd name="connsiteY6" fmla="*/ 0 h 34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2234" h="3419475">
                    <a:moveTo>
                      <a:pt x="1270000" y="3419475"/>
                    </a:moveTo>
                    <a:cubicBezTo>
                      <a:pt x="635000" y="3072871"/>
                      <a:pt x="0" y="2726267"/>
                      <a:pt x="0" y="2374900"/>
                    </a:cubicBezTo>
                    <a:cubicBezTo>
                      <a:pt x="0" y="2023533"/>
                      <a:pt x="1009650" y="1534054"/>
                      <a:pt x="1270000" y="1311275"/>
                    </a:cubicBezTo>
                    <a:cubicBezTo>
                      <a:pt x="1530350" y="1088496"/>
                      <a:pt x="1564746" y="1126596"/>
                      <a:pt x="1562100" y="1038225"/>
                    </a:cubicBezTo>
                    <a:cubicBezTo>
                      <a:pt x="1559454" y="949854"/>
                      <a:pt x="1262592" y="867304"/>
                      <a:pt x="1254125" y="781050"/>
                    </a:cubicBezTo>
                    <a:cubicBezTo>
                      <a:pt x="1245658" y="694796"/>
                      <a:pt x="1568979" y="650875"/>
                      <a:pt x="1511300" y="520700"/>
                    </a:cubicBezTo>
                    <a:cubicBezTo>
                      <a:pt x="1453621" y="390525"/>
                      <a:pt x="1180835" y="195262"/>
                      <a:pt x="908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5778720-E9A1-2802-9E27-FA97559CC078}"/>
                  </a:ext>
                </a:extLst>
              </p:cNvPr>
              <p:cNvSpPr/>
              <p:nvPr/>
            </p:nvSpPr>
            <p:spPr>
              <a:xfrm>
                <a:off x="7416800" y="2470150"/>
                <a:ext cx="6350" cy="3409950"/>
              </a:xfrm>
              <a:custGeom>
                <a:avLst/>
                <a:gdLst>
                  <a:gd name="connsiteX0" fmla="*/ 6350 w 6350"/>
                  <a:gd name="connsiteY0" fmla="*/ 3409950 h 3409950"/>
                  <a:gd name="connsiteX1" fmla="*/ 0 w 6350"/>
                  <a:gd name="connsiteY1" fmla="*/ 0 h 340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3409950">
                    <a:moveTo>
                      <a:pt x="6350" y="3409950"/>
                    </a:moveTo>
                    <a:cubicBezTo>
                      <a:pt x="4233" y="2273300"/>
                      <a:pt x="2116" y="1136650"/>
                      <a:pt x="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AE8B51A1-10E2-1275-7FBD-4CF0E362F439}"/>
                  </a:ext>
                </a:extLst>
              </p:cNvPr>
              <p:cNvSpPr/>
              <p:nvPr/>
            </p:nvSpPr>
            <p:spPr>
              <a:xfrm>
                <a:off x="8626993" y="2470150"/>
                <a:ext cx="708584" cy="3409950"/>
              </a:xfrm>
              <a:custGeom>
                <a:avLst/>
                <a:gdLst>
                  <a:gd name="connsiteX0" fmla="*/ 21707 w 708584"/>
                  <a:gd name="connsiteY0" fmla="*/ 3409950 h 3409950"/>
                  <a:gd name="connsiteX1" fmla="*/ 34407 w 708584"/>
                  <a:gd name="connsiteY1" fmla="*/ 2108200 h 3409950"/>
                  <a:gd name="connsiteX2" fmla="*/ 345557 w 708584"/>
                  <a:gd name="connsiteY2" fmla="*/ 1558925 h 3409950"/>
                  <a:gd name="connsiteX3" fmla="*/ 675757 w 708584"/>
                  <a:gd name="connsiteY3" fmla="*/ 1308100 h 3409950"/>
                  <a:gd name="connsiteX4" fmla="*/ 678932 w 708584"/>
                  <a:gd name="connsiteY4" fmla="*/ 0 h 340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584" h="3409950">
                    <a:moveTo>
                      <a:pt x="21707" y="3409950"/>
                    </a:moveTo>
                    <a:cubicBezTo>
                      <a:pt x="1069" y="2913327"/>
                      <a:pt x="-19568" y="2416704"/>
                      <a:pt x="34407" y="2108200"/>
                    </a:cubicBezTo>
                    <a:cubicBezTo>
                      <a:pt x="88382" y="1799696"/>
                      <a:pt x="238665" y="1692275"/>
                      <a:pt x="345557" y="1558925"/>
                    </a:cubicBezTo>
                    <a:cubicBezTo>
                      <a:pt x="452449" y="1425575"/>
                      <a:pt x="620195" y="1567921"/>
                      <a:pt x="675757" y="1308100"/>
                    </a:cubicBezTo>
                    <a:cubicBezTo>
                      <a:pt x="731319" y="1048279"/>
                      <a:pt x="705125" y="524139"/>
                      <a:pt x="67893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F09DA139-297D-FB6D-2C66-E8E8C37D2C97}"/>
                  </a:ext>
                </a:extLst>
              </p:cNvPr>
              <p:cNvSpPr/>
              <p:nvPr/>
            </p:nvSpPr>
            <p:spPr>
              <a:xfrm>
                <a:off x="9363075" y="2473325"/>
                <a:ext cx="1063711" cy="1971675"/>
              </a:xfrm>
              <a:custGeom>
                <a:avLst/>
                <a:gdLst>
                  <a:gd name="connsiteX0" fmla="*/ 0 w 1063711"/>
                  <a:gd name="connsiteY0" fmla="*/ 1971675 h 1971675"/>
                  <a:gd name="connsiteX1" fmla="*/ 460375 w 1063711"/>
                  <a:gd name="connsiteY1" fmla="*/ 1825625 h 1971675"/>
                  <a:gd name="connsiteX2" fmla="*/ 511175 w 1063711"/>
                  <a:gd name="connsiteY2" fmla="*/ 1562100 h 1971675"/>
                  <a:gd name="connsiteX3" fmla="*/ 511175 w 1063711"/>
                  <a:gd name="connsiteY3" fmla="*/ 1304925 h 1971675"/>
                  <a:gd name="connsiteX4" fmla="*/ 1063625 w 1063711"/>
                  <a:gd name="connsiteY4" fmla="*/ 781050 h 1971675"/>
                  <a:gd name="connsiteX5" fmla="*/ 555625 w 1063711"/>
                  <a:gd name="connsiteY5" fmla="*/ 263525 h 1971675"/>
                  <a:gd name="connsiteX6" fmla="*/ 800100 w 1063711"/>
                  <a:gd name="connsiteY6" fmla="*/ 0 h 197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3711" h="1971675">
                    <a:moveTo>
                      <a:pt x="0" y="1971675"/>
                    </a:moveTo>
                    <a:cubicBezTo>
                      <a:pt x="187589" y="1932781"/>
                      <a:pt x="375179" y="1893887"/>
                      <a:pt x="460375" y="1825625"/>
                    </a:cubicBezTo>
                    <a:cubicBezTo>
                      <a:pt x="545571" y="1757362"/>
                      <a:pt x="502708" y="1648883"/>
                      <a:pt x="511175" y="1562100"/>
                    </a:cubicBezTo>
                    <a:cubicBezTo>
                      <a:pt x="519642" y="1475317"/>
                      <a:pt x="419100" y="1435100"/>
                      <a:pt x="511175" y="1304925"/>
                    </a:cubicBezTo>
                    <a:cubicBezTo>
                      <a:pt x="603250" y="1174750"/>
                      <a:pt x="1056217" y="954617"/>
                      <a:pt x="1063625" y="781050"/>
                    </a:cubicBezTo>
                    <a:cubicBezTo>
                      <a:pt x="1071033" y="607483"/>
                      <a:pt x="599546" y="393700"/>
                      <a:pt x="555625" y="263525"/>
                    </a:cubicBezTo>
                    <a:cubicBezTo>
                      <a:pt x="511704" y="133350"/>
                      <a:pt x="655902" y="66675"/>
                      <a:pt x="8001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6D1C91BB-C1B2-0B60-DEFE-E30987CCB32A}"/>
                  </a:ext>
                </a:extLst>
              </p:cNvPr>
              <p:cNvSpPr/>
              <p:nvPr/>
            </p:nvSpPr>
            <p:spPr>
              <a:xfrm>
                <a:off x="8883025" y="2463800"/>
                <a:ext cx="1049761" cy="1984375"/>
              </a:xfrm>
              <a:custGeom>
                <a:avLst/>
                <a:gdLst>
                  <a:gd name="connsiteX0" fmla="*/ 480050 w 1049761"/>
                  <a:gd name="connsiteY0" fmla="*/ 1984375 h 1984375"/>
                  <a:gd name="connsiteX1" fmla="*/ 625 w 1049761"/>
                  <a:gd name="connsiteY1" fmla="*/ 1831975 h 1984375"/>
                  <a:gd name="connsiteX2" fmla="*/ 394325 w 1049761"/>
                  <a:gd name="connsiteY2" fmla="*/ 1463675 h 1984375"/>
                  <a:gd name="connsiteX3" fmla="*/ 1048375 w 1049761"/>
                  <a:gd name="connsiteY3" fmla="*/ 784225 h 1984375"/>
                  <a:gd name="connsiteX4" fmla="*/ 575300 w 1049761"/>
                  <a:gd name="connsiteY4" fmla="*/ 269875 h 1984375"/>
                  <a:gd name="connsiteX5" fmla="*/ 857875 w 1049761"/>
                  <a:gd name="connsiteY5" fmla="*/ 0 h 198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761" h="1984375">
                    <a:moveTo>
                      <a:pt x="480050" y="1984375"/>
                    </a:moveTo>
                    <a:cubicBezTo>
                      <a:pt x="247481" y="1951566"/>
                      <a:pt x="14912" y="1918758"/>
                      <a:pt x="625" y="1831975"/>
                    </a:cubicBezTo>
                    <a:cubicBezTo>
                      <a:pt x="-13663" y="1745192"/>
                      <a:pt x="219700" y="1638300"/>
                      <a:pt x="394325" y="1463675"/>
                    </a:cubicBezTo>
                    <a:cubicBezTo>
                      <a:pt x="568950" y="1289050"/>
                      <a:pt x="1018213" y="983192"/>
                      <a:pt x="1048375" y="784225"/>
                    </a:cubicBezTo>
                    <a:cubicBezTo>
                      <a:pt x="1078537" y="585258"/>
                      <a:pt x="607050" y="400579"/>
                      <a:pt x="575300" y="269875"/>
                    </a:cubicBezTo>
                    <a:cubicBezTo>
                      <a:pt x="543550" y="139171"/>
                      <a:pt x="700712" y="69585"/>
                      <a:pt x="857875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cxnSp>
            <p:nvCxnSpPr>
              <p:cNvPr id="511" name="Straight Arrow Connector 510">
                <a:extLst>
                  <a:ext uri="{FF2B5EF4-FFF2-40B4-BE49-F238E27FC236}">
                    <a16:creationId xmlns:a16="http://schemas.microsoft.com/office/drawing/2014/main" id="{E6114692-A19E-1CE8-F7EF-FEC948C9B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3796" y="3810982"/>
                <a:ext cx="0" cy="2346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8" name="Rectangle 24">
                <a:extLst>
                  <a:ext uri="{FF2B5EF4-FFF2-40B4-BE49-F238E27FC236}">
                    <a16:creationId xmlns:a16="http://schemas.microsoft.com/office/drawing/2014/main" id="{539911D3-EB0F-28F7-EF5A-132A47F1EF91}"/>
                  </a:ext>
                </a:extLst>
              </p:cNvPr>
              <p:cNvSpPr/>
              <p:nvPr/>
            </p:nvSpPr>
            <p:spPr>
              <a:xfrm>
                <a:off x="4255490" y="6406975"/>
                <a:ext cx="315778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𝐿𝑎𝑔𝑛𝑒𝑠𝑒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𝑃𝑅𝐵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2021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8" name="Rectangle 24">
                <a:extLst>
                  <a:ext uri="{FF2B5EF4-FFF2-40B4-BE49-F238E27FC236}">
                    <a16:creationId xmlns:a16="http://schemas.microsoft.com/office/drawing/2014/main" id="{539911D3-EB0F-28F7-EF5A-132A47F1EF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490" y="6406975"/>
                <a:ext cx="3157787" cy="400110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9" name="Rectangle 24">
                <a:extLst>
                  <a:ext uri="{FF2B5EF4-FFF2-40B4-BE49-F238E27FC236}">
                    <a16:creationId xmlns:a16="http://schemas.microsoft.com/office/drawing/2014/main" id="{F6C2B85C-24A7-7817-DF28-0038BB136FFE}"/>
                  </a:ext>
                </a:extLst>
              </p:cNvPr>
              <p:cNvSpPr/>
              <p:nvPr/>
            </p:nvSpPr>
            <p:spPr>
              <a:xfrm>
                <a:off x="105565" y="6405875"/>
                <a:ext cx="42534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𝐾𝑜𝑟𝑚𝑜𝑠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𝑁𝑎𝑡𝑢𝑟𝑒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𝑃h𝑦𝑠𝑖𝑐𝑠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2017;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9" name="Rectangle 24">
                <a:extLst>
                  <a:ext uri="{FF2B5EF4-FFF2-40B4-BE49-F238E27FC236}">
                    <a16:creationId xmlns:a16="http://schemas.microsoft.com/office/drawing/2014/main" id="{F6C2B85C-24A7-7817-DF28-0038BB136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65" y="6405875"/>
                <a:ext cx="4253413" cy="400110"/>
              </a:xfrm>
              <a:prstGeom prst="rect">
                <a:avLst/>
              </a:prstGeom>
              <a:blipFill>
                <a:blip r:embed="rId15"/>
                <a:stretch>
                  <a:fillRect r="-716" b="-18462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Rectangle 24">
                <a:extLst>
                  <a:ext uri="{FF2B5EF4-FFF2-40B4-BE49-F238E27FC236}">
                    <a16:creationId xmlns:a16="http://schemas.microsoft.com/office/drawing/2014/main" id="{A3B8D617-B306-E1D4-C8D8-6633FB9FF020}"/>
                  </a:ext>
                </a:extLst>
              </p:cNvPr>
              <p:cNvSpPr/>
              <p:nvPr/>
            </p:nvSpPr>
            <p:spPr>
              <a:xfrm>
                <a:off x="7626627" y="6412389"/>
                <a:ext cx="315778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𝑂𝑢𝑟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𝑟𝑒𝑠𝑢𝑙𝑡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0" name="Rectangle 24">
                <a:extLst>
                  <a:ext uri="{FF2B5EF4-FFF2-40B4-BE49-F238E27FC236}">
                    <a16:creationId xmlns:a16="http://schemas.microsoft.com/office/drawing/2014/main" id="{A3B8D617-B306-E1D4-C8D8-6633FB9FF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627" y="6412389"/>
                <a:ext cx="3157787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5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240E3AB8-5CC7-475E-C5F1-BFDAA409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643" y="266077"/>
            <a:ext cx="3700959" cy="2988525"/>
          </a:xfrm>
          <a:prstGeom prst="rect">
            <a:avLst/>
          </a:prstGeom>
        </p:spPr>
      </p:pic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331FFE7D-5B63-1AF6-CC29-4DCBB4284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08" y="266077"/>
            <a:ext cx="3689539" cy="2988525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8D5EA287-510D-D128-D025-524BEF723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643" y="3603396"/>
            <a:ext cx="3688903" cy="2978789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4F968783-0CA6-88FC-FB4F-FBFE894EF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892" y="3603396"/>
            <a:ext cx="3712455" cy="2988527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B3700C61-CC4B-8773-944F-5B98622B3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55" y="3613134"/>
            <a:ext cx="3688903" cy="29787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3CEFE1-F59C-C0AF-5BFA-9B3FBB64B930}"/>
              </a:ext>
            </a:extLst>
          </p:cNvPr>
          <p:cNvGrpSpPr/>
          <p:nvPr/>
        </p:nvGrpSpPr>
        <p:grpSpPr>
          <a:xfrm>
            <a:off x="156349" y="374206"/>
            <a:ext cx="4036511" cy="2975097"/>
            <a:chOff x="7475141" y="4173558"/>
            <a:chExt cx="4675750" cy="34462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0AE5691-DC6C-EE43-94C6-3CE2603268F9}"/>
                </a:ext>
              </a:extLst>
            </p:cNvPr>
            <p:cNvGrpSpPr/>
            <p:nvPr/>
          </p:nvGrpSpPr>
          <p:grpSpPr>
            <a:xfrm>
              <a:off x="7475141" y="4173558"/>
              <a:ext cx="4675750" cy="3446246"/>
              <a:chOff x="7475141" y="4173558"/>
              <a:chExt cx="4675750" cy="344624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DF376E6-0AB7-173B-A13B-C576FC5AE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75141" y="4173558"/>
                <a:ext cx="4675750" cy="344624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24">
                    <a:extLst>
                      <a:ext uri="{FF2B5EF4-FFF2-40B4-BE49-F238E27FC236}">
                        <a16:creationId xmlns:a16="http://schemas.microsoft.com/office/drawing/2014/main" id="{2C4E5467-FAAF-5626-D21D-ADB98D02215C}"/>
                      </a:ext>
                    </a:extLst>
                  </p:cNvPr>
                  <p:cNvSpPr/>
                  <p:nvPr/>
                </p:nvSpPr>
                <p:spPr>
                  <a:xfrm>
                    <a:off x="9581859" y="6236856"/>
                    <a:ext cx="2525313" cy="7486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=0.01</m:t>
                          </m:r>
                        </m:oMath>
                      </m:oMathPara>
                    </a14:m>
                    <a:endParaRPr lang="en-US" sz="3600" b="0" i="1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Rectangle 24">
                    <a:extLst>
                      <a:ext uri="{FF2B5EF4-FFF2-40B4-BE49-F238E27FC236}">
                        <a16:creationId xmlns:a16="http://schemas.microsoft.com/office/drawing/2014/main" id="{2C4E5467-FAAF-5626-D21D-ADB98D0221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1859" y="6236856"/>
                    <a:ext cx="2525313" cy="7486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l-SI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24">
                  <a:extLst>
                    <a:ext uri="{FF2B5EF4-FFF2-40B4-BE49-F238E27FC236}">
                      <a16:creationId xmlns:a16="http://schemas.microsoft.com/office/drawing/2014/main" id="{60A60CB3-7ADE-9EF9-385F-B2B16B58CC56}"/>
                    </a:ext>
                  </a:extLst>
                </p:cNvPr>
                <p:cNvSpPr/>
                <p:nvPr/>
              </p:nvSpPr>
              <p:spPr>
                <a:xfrm>
                  <a:off x="9602628" y="5726094"/>
                  <a:ext cx="180839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36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24">
                  <a:extLst>
                    <a:ext uri="{FF2B5EF4-FFF2-40B4-BE49-F238E27FC236}">
                      <a16:creationId xmlns:a16="http://schemas.microsoft.com/office/drawing/2014/main" id="{60A60CB3-7ADE-9EF9-385F-B2B16B58C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2628" y="5726094"/>
                  <a:ext cx="1808391" cy="646331"/>
                </a:xfrm>
                <a:prstGeom prst="rect">
                  <a:avLst/>
                </a:prstGeom>
                <a:blipFill>
                  <a:blip r:embed="rId10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sl-SI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2CFC1F23-796C-0074-EA32-6F8A4C9BAEE3}"/>
                  </a:ext>
                </a:extLst>
              </p:cNvPr>
              <p:cNvSpPr/>
              <p:nvPr/>
            </p:nvSpPr>
            <p:spPr>
              <a:xfrm>
                <a:off x="7022284" y="220317"/>
                <a:ext cx="82371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E483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E483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E483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E48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000" b="0" i="1" dirty="0">
                  <a:solidFill>
                    <a:srgbClr val="E483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2CFC1F23-796C-0074-EA32-6F8A4C9BA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284" y="220317"/>
                <a:ext cx="823714" cy="307777"/>
              </a:xfrm>
              <a:prstGeom prst="rect">
                <a:avLst/>
              </a:prstGeom>
              <a:blipFill>
                <a:blip r:embed="rId11"/>
                <a:stretch>
                  <a:fillRect l="-5185" r="-4444" b="-13725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24">
                <a:extLst>
                  <a:ext uri="{FF2B5EF4-FFF2-40B4-BE49-F238E27FC236}">
                    <a16:creationId xmlns:a16="http://schemas.microsoft.com/office/drawing/2014/main" id="{E17F0C12-495A-8D3F-5F51-0FF479298870}"/>
                  </a:ext>
                </a:extLst>
              </p:cNvPr>
              <p:cNvSpPr/>
              <p:nvPr/>
            </p:nvSpPr>
            <p:spPr>
              <a:xfrm>
                <a:off x="10737869" y="220317"/>
                <a:ext cx="95752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E4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E4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E4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E4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=2.5</m:t>
                      </m:r>
                    </m:oMath>
                  </m:oMathPara>
                </a14:m>
                <a:endParaRPr lang="en-US" sz="2000" b="0" i="1" dirty="0">
                  <a:solidFill>
                    <a:srgbClr val="CE46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24">
                <a:extLst>
                  <a:ext uri="{FF2B5EF4-FFF2-40B4-BE49-F238E27FC236}">
                    <a16:creationId xmlns:a16="http://schemas.microsoft.com/office/drawing/2014/main" id="{E17F0C12-495A-8D3F-5F51-0FF4792988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869" y="220317"/>
                <a:ext cx="957529" cy="307777"/>
              </a:xfrm>
              <a:prstGeom prst="rect">
                <a:avLst/>
              </a:prstGeom>
              <a:blipFill>
                <a:blip r:embed="rId12"/>
                <a:stretch>
                  <a:fillRect l="-7595" r="-6962" b="-13725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928A3C38-7692-9886-D5B1-1052156EBDF4}"/>
                  </a:ext>
                </a:extLst>
              </p:cNvPr>
              <p:cNvSpPr/>
              <p:nvPr/>
            </p:nvSpPr>
            <p:spPr>
              <a:xfrm>
                <a:off x="3128278" y="3569620"/>
                <a:ext cx="89954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B52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B52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B52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B52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b="0" i="1" dirty="0">
                  <a:solidFill>
                    <a:srgbClr val="B52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928A3C38-7692-9886-D5B1-1052156EB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78" y="3569620"/>
                <a:ext cx="899542" cy="307777"/>
              </a:xfrm>
              <a:prstGeom prst="rect">
                <a:avLst/>
              </a:prstGeom>
              <a:blipFill>
                <a:blip r:embed="rId13"/>
                <a:stretch>
                  <a:fillRect l="-676" b="-16000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2F66D800-2246-71C2-A88F-CAE57C233819}"/>
                  </a:ext>
                </a:extLst>
              </p:cNvPr>
              <p:cNvSpPr/>
              <p:nvPr/>
            </p:nvSpPr>
            <p:spPr>
              <a:xfrm>
                <a:off x="6883497" y="3548671"/>
                <a:ext cx="102881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970B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970B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970B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970BC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en-US" sz="2000" b="0" i="1" dirty="0">
                  <a:solidFill>
                    <a:srgbClr val="970BC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2F66D800-2246-71C2-A88F-CAE57C233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497" y="3548671"/>
                <a:ext cx="1028817" cy="307777"/>
              </a:xfrm>
              <a:prstGeom prst="rect">
                <a:avLst/>
              </a:prstGeom>
              <a:blipFill>
                <a:blip r:embed="rId14"/>
                <a:stretch>
                  <a:fillRect l="-3550" r="-3550" b="-13725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8E4C59A8-D6FA-C786-13FA-9D6FB1C1EA5D}"/>
                  </a:ext>
                </a:extLst>
              </p:cNvPr>
              <p:cNvSpPr/>
              <p:nvPr/>
            </p:nvSpPr>
            <p:spPr>
              <a:xfrm>
                <a:off x="10692753" y="3548671"/>
                <a:ext cx="9357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202F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202F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202F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202F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b="0" i="1" dirty="0">
                  <a:solidFill>
                    <a:srgbClr val="7202F3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8E4C59A8-D6FA-C786-13FA-9D6FB1C1E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2753" y="3548671"/>
                <a:ext cx="935739" cy="307777"/>
              </a:xfrm>
              <a:prstGeom prst="rect">
                <a:avLst/>
              </a:prstGeom>
              <a:blipFill>
                <a:blip r:embed="rId15"/>
                <a:stretch>
                  <a:fillRect b="-13725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7BA2674-BE92-FCB7-10F1-41A3A64794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3643" y="3585484"/>
            <a:ext cx="3667664" cy="2978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41DAD2-8BD8-4CAF-F4CD-BACDFF3A11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2892" y="3583146"/>
            <a:ext cx="3712455" cy="29959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1A128A-456E-D9C4-CF66-8B3566CBA3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954" y="3602760"/>
            <a:ext cx="3688903" cy="296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7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936A639-A884-4272-B5D5-ECA247FAD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31"/>
          <a:stretch/>
        </p:blipFill>
        <p:spPr>
          <a:xfrm>
            <a:off x="5577837" y="1985316"/>
            <a:ext cx="5877959" cy="3979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EDDCB6-1427-46AF-8716-A2954DA0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23485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1D Extended transverse field Ising model– Hilbert space</a:t>
            </a:r>
            <a:endParaRPr lang="sl-SI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B5BECF1-382B-4B33-B145-B48080EB8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51" y="5475164"/>
            <a:ext cx="1052508" cy="365125"/>
          </a:xfrm>
        </p:spPr>
        <p:txBody>
          <a:bodyPr/>
          <a:lstStyle/>
          <a:p>
            <a:fld id="{E01CF666-D91C-4D4D-9052-AB7CC910810B}" type="slidenum">
              <a:rPr lang="sl-SI" smtClean="0"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fld>
            <a:endParaRPr lang="sl-SI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1961C5-6461-4DF9-B4E7-A6B6EEB5AF6F}"/>
                  </a:ext>
                </a:extLst>
              </p:cNvPr>
              <p:cNvSpPr txBox="1"/>
              <p:nvPr/>
            </p:nvSpPr>
            <p:spPr>
              <a:xfrm>
                <a:off x="669354" y="1337285"/>
                <a:ext cx="4194995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DE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1961C5-6461-4DF9-B4E7-A6B6EEB5A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54" y="1337285"/>
                <a:ext cx="4194995" cy="1038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06F255-B05C-4D5C-883E-A0D09002E3C0}"/>
                  </a:ext>
                </a:extLst>
              </p:cNvPr>
              <p:cNvSpPr txBox="1"/>
              <p:nvPr/>
            </p:nvSpPr>
            <p:spPr>
              <a:xfrm>
                <a:off x="669353" y="2375774"/>
                <a:ext cx="2798971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∈[−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DE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06F255-B05C-4D5C-883E-A0D09002E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53" y="2375774"/>
                <a:ext cx="2798971" cy="10384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452FA9-FFD8-4499-A12D-EA8D0BB5E07B}"/>
                  </a:ext>
                </a:extLst>
              </p:cNvPr>
              <p:cNvSpPr txBox="1"/>
              <p:nvPr/>
            </p:nvSpPr>
            <p:spPr>
              <a:xfrm>
                <a:off x="669353" y="3414263"/>
                <a:ext cx="4152419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∈[0,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DE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452FA9-FFD8-4499-A12D-EA8D0BB5E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53" y="3414263"/>
                <a:ext cx="4152419" cy="1038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775909-C42D-4B0F-8D15-317BB5931DE7}"/>
                  </a:ext>
                </a:extLst>
              </p:cNvPr>
              <p:cNvSpPr txBox="1"/>
              <p:nvPr/>
            </p:nvSpPr>
            <p:spPr>
              <a:xfrm>
                <a:off x="669353" y="4531689"/>
                <a:ext cx="348701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DE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775909-C42D-4B0F-8D15-317BB5931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53" y="4531689"/>
                <a:ext cx="348701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6738CC-E9C5-431C-A3E4-A9DCD17904EE}"/>
                  </a:ext>
                </a:extLst>
              </p:cNvPr>
              <p:cNvSpPr txBox="1"/>
              <p:nvPr/>
            </p:nvSpPr>
            <p:spPr>
              <a:xfrm>
                <a:off x="669354" y="5041513"/>
                <a:ext cx="389571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DE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6738CC-E9C5-431C-A3E4-A9DCD1790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54" y="5041513"/>
                <a:ext cx="389571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29DF1B-DFB1-4BCB-9E32-9364B9FD8D80}"/>
                  </a:ext>
                </a:extLst>
              </p:cNvPr>
              <p:cNvSpPr txBox="1"/>
              <p:nvPr/>
            </p:nvSpPr>
            <p:spPr>
              <a:xfrm>
                <a:off x="669354" y="5556865"/>
                <a:ext cx="4394209" cy="883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=−1,−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,…=−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DE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29DF1B-DFB1-4BCB-9E32-9364B9FD8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54" y="5556865"/>
                <a:ext cx="4394209" cy="8831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12A753-1D34-40DA-9376-7758FE5B8E49}"/>
                  </a:ext>
                </a:extLst>
              </p:cNvPr>
              <p:cNvSpPr txBox="1"/>
              <p:nvPr/>
            </p:nvSpPr>
            <p:spPr>
              <a:xfrm>
                <a:off x="9408324" y="1985316"/>
                <a:ext cx="2443192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Equipotential lines,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𝑘𝑖𝑛𝑘𝑠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𝑠𝑝𝑖𝑛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𝑓𝑙𝑖𝑝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12A753-1D34-40DA-9376-7758FE5B8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324" y="1985316"/>
                <a:ext cx="2443192" cy="923330"/>
              </a:xfrm>
              <a:prstGeom prst="rect">
                <a:avLst/>
              </a:prstGeom>
              <a:blipFill>
                <a:blip r:embed="rId10"/>
                <a:stretch>
                  <a:fillRect l="-1737" t="-3922" r="-1241" b="-3268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35EADA-2245-4D4E-AF57-F3B6D1F9DCA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516816" y="2446981"/>
            <a:ext cx="891508" cy="30015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BBEFC27-E583-4C24-B277-3E2D476544AC}"/>
              </a:ext>
            </a:extLst>
          </p:cNvPr>
          <p:cNvSpPr txBox="1"/>
          <p:nvPr/>
        </p:nvSpPr>
        <p:spPr>
          <a:xfrm>
            <a:off x="8588059" y="5935996"/>
            <a:ext cx="18625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All spins up state</a:t>
            </a:r>
            <a:endParaRPr lang="en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09936D-48FE-449F-9624-8D19A88BE3C6}"/>
              </a:ext>
            </a:extLst>
          </p:cNvPr>
          <p:cNvCxnSpPr>
            <a:cxnSpLocks/>
          </p:cNvCxnSpPr>
          <p:nvPr/>
        </p:nvCxnSpPr>
        <p:spPr>
          <a:xfrm flipV="1">
            <a:off x="10349695" y="5635810"/>
            <a:ext cx="277829" cy="30018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D2FD85-A78A-438A-AA8E-584D06F4CB72}"/>
              </a:ext>
            </a:extLst>
          </p:cNvPr>
          <p:cNvSpPr txBox="1"/>
          <p:nvPr/>
        </p:nvSpPr>
        <p:spPr>
          <a:xfrm>
            <a:off x="10168303" y="3354626"/>
            <a:ext cx="13380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Degeneracy</a:t>
            </a:r>
            <a:endParaRPr lang="en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E69E19-5FA1-4D56-A04C-F02E329B24BB}"/>
              </a:ext>
            </a:extLst>
          </p:cNvPr>
          <p:cNvCxnSpPr>
            <a:cxnSpLocks/>
          </p:cNvCxnSpPr>
          <p:nvPr/>
        </p:nvCxnSpPr>
        <p:spPr>
          <a:xfrm flipH="1">
            <a:off x="9595360" y="3537065"/>
            <a:ext cx="572944" cy="5298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734A17-2D0A-4556-95B9-DBF6F9C81DCD}"/>
              </a:ext>
            </a:extLst>
          </p:cNvPr>
          <p:cNvCxnSpPr>
            <a:cxnSpLocks/>
          </p:cNvCxnSpPr>
          <p:nvPr/>
        </p:nvCxnSpPr>
        <p:spPr>
          <a:xfrm flipH="1" flipV="1">
            <a:off x="5821680" y="2468880"/>
            <a:ext cx="4836160" cy="31064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FBD358-6BE0-41A1-BD0F-6D86D6FE9DE3}"/>
              </a:ext>
            </a:extLst>
          </p:cNvPr>
          <p:cNvCxnSpPr>
            <a:cxnSpLocks/>
          </p:cNvCxnSpPr>
          <p:nvPr/>
        </p:nvCxnSpPr>
        <p:spPr>
          <a:xfrm flipH="1" flipV="1">
            <a:off x="5821680" y="3537065"/>
            <a:ext cx="4836160" cy="203823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52C9093-0D40-4733-B108-B795F2DBAD07}"/>
              </a:ext>
            </a:extLst>
          </p:cNvPr>
          <p:cNvCxnSpPr>
            <a:cxnSpLocks/>
          </p:cNvCxnSpPr>
          <p:nvPr/>
        </p:nvCxnSpPr>
        <p:spPr>
          <a:xfrm flipH="1" flipV="1">
            <a:off x="5821680" y="4048760"/>
            <a:ext cx="4836160" cy="152654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ACA205D-024C-460A-A621-E6601A21A45A}"/>
              </a:ext>
            </a:extLst>
          </p:cNvPr>
          <p:cNvCxnSpPr>
            <a:cxnSpLocks/>
          </p:cNvCxnSpPr>
          <p:nvPr/>
        </p:nvCxnSpPr>
        <p:spPr>
          <a:xfrm flipH="1" flipV="1">
            <a:off x="5821680" y="4363720"/>
            <a:ext cx="4836160" cy="121158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876643-C724-44CC-B211-DE99CBE98CD6}"/>
              </a:ext>
            </a:extLst>
          </p:cNvPr>
          <p:cNvCxnSpPr>
            <a:cxnSpLocks/>
          </p:cNvCxnSpPr>
          <p:nvPr/>
        </p:nvCxnSpPr>
        <p:spPr>
          <a:xfrm flipH="1" flipV="1">
            <a:off x="5821681" y="4572000"/>
            <a:ext cx="4836159" cy="10033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222388-7229-4FD5-85F4-26166261E284}"/>
              </a:ext>
            </a:extLst>
          </p:cNvPr>
          <p:cNvCxnSpPr>
            <a:cxnSpLocks/>
          </p:cNvCxnSpPr>
          <p:nvPr/>
        </p:nvCxnSpPr>
        <p:spPr>
          <a:xfrm flipH="1" flipV="1">
            <a:off x="5821680" y="4724400"/>
            <a:ext cx="4836160" cy="8509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2F32B5-5D3C-47A3-9AB2-428116175C8E}"/>
              </a:ext>
            </a:extLst>
          </p:cNvPr>
          <p:cNvCxnSpPr>
            <a:cxnSpLocks/>
          </p:cNvCxnSpPr>
          <p:nvPr/>
        </p:nvCxnSpPr>
        <p:spPr>
          <a:xfrm flipH="1" flipV="1">
            <a:off x="5821680" y="4826000"/>
            <a:ext cx="4836160" cy="7493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7858BA-8E44-4001-806B-37B51AA4EE4F}"/>
              </a:ext>
            </a:extLst>
          </p:cNvPr>
          <p:cNvCxnSpPr>
            <a:cxnSpLocks/>
          </p:cNvCxnSpPr>
          <p:nvPr/>
        </p:nvCxnSpPr>
        <p:spPr>
          <a:xfrm flipH="1" flipV="1">
            <a:off x="5821680" y="4902200"/>
            <a:ext cx="4836160" cy="6731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DCE2A30-5050-4E71-99F1-5E0794D6C55E}"/>
              </a:ext>
            </a:extLst>
          </p:cNvPr>
          <p:cNvCxnSpPr>
            <a:cxnSpLocks/>
          </p:cNvCxnSpPr>
          <p:nvPr/>
        </p:nvCxnSpPr>
        <p:spPr>
          <a:xfrm flipH="1" flipV="1">
            <a:off x="8119110" y="2286000"/>
            <a:ext cx="2554606" cy="325945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EB2775A5-AC28-452C-B640-07B707C7C8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70856" y="2555990"/>
            <a:ext cx="1019175" cy="9810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BC33377-2485-4BE9-B79A-B5C08CF129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16418" y="2555989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9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06076D3-EF72-47CE-AFD9-BA21B3FD1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746"/>
          <a:stretch/>
        </p:blipFill>
        <p:spPr>
          <a:xfrm>
            <a:off x="412555" y="2001982"/>
            <a:ext cx="6487201" cy="4434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DC210BCE-FAF1-497A-AEB3-79E50ADBF8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1192" y="328776"/>
                <a:ext cx="11029616" cy="10138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sz="3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GB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GB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resonance,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sl-SI" sz="3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DC210BCE-FAF1-497A-AEB3-79E50ADBF8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1192" y="328776"/>
                <a:ext cx="11029616" cy="10138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>
            <a:extLst>
              <a:ext uri="{FF2B5EF4-FFF2-40B4-BE49-F238E27FC236}">
                <a16:creationId xmlns:a16="http://schemas.microsoft.com/office/drawing/2014/main" id="{F8AEB025-3DD0-4099-945A-B00BA2916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2989" y="1425392"/>
            <a:ext cx="1019175" cy="9810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C6991C-03F0-48EC-B798-95E427DD3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0501" y="1878600"/>
            <a:ext cx="1019175" cy="981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DDA7BC5-D4E0-4D5B-AAF1-01EBF0945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8271" y="2367738"/>
            <a:ext cx="1019175" cy="9810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717974B-FEA4-4775-91FB-AD6E9392FC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07858" y="3340075"/>
            <a:ext cx="1019175" cy="981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DB17E5D-6F15-4C8F-9DFB-656A413B8E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17445" y="4333670"/>
            <a:ext cx="1019175" cy="9810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60D2104-96C6-49D8-B75A-EF3D44A014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27032" y="5327265"/>
            <a:ext cx="1019175" cy="9810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EED184-9B4E-4281-86B7-16AE0DBB94F6}"/>
              </a:ext>
            </a:extLst>
          </p:cNvPr>
          <p:cNvCxnSpPr>
            <a:cxnSpLocks/>
          </p:cNvCxnSpPr>
          <p:nvPr/>
        </p:nvCxnSpPr>
        <p:spPr>
          <a:xfrm flipH="1">
            <a:off x="6380018" y="5768609"/>
            <a:ext cx="2447015" cy="18261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D36F8F-8289-4245-A2C6-C5EC875EB41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902036" y="4824208"/>
            <a:ext cx="2415409" cy="45284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A562C3-6E7B-4755-A0AE-7A1C5901E70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403273" y="3830613"/>
            <a:ext cx="2404585" cy="69480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728021-9D73-4693-A375-0E5050FE5A9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893730" y="2858276"/>
            <a:ext cx="2404541" cy="94374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AFAB1C-F5D3-452F-BC12-8DD6AC7D933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384143" y="2369138"/>
            <a:ext cx="1876358" cy="75378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37776F-FDD7-41C6-B6B6-48B0D15BD72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692236" y="1915930"/>
            <a:ext cx="1520753" cy="5466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2EC060-665D-4651-90A6-8976585118BD}"/>
                  </a:ext>
                </a:extLst>
              </p:cNvPr>
              <p:cNvSpPr txBox="1"/>
              <p:nvPr/>
            </p:nvSpPr>
            <p:spPr>
              <a:xfrm>
                <a:off x="6260501" y="1433276"/>
                <a:ext cx="18864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DE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2EC060-665D-4651-90A6-897658511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501" y="1433276"/>
                <a:ext cx="1886456" cy="400110"/>
              </a:xfrm>
              <a:prstGeom prst="rect">
                <a:avLst/>
              </a:prstGeom>
              <a:blipFill>
                <a:blip r:embed="rId1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D8DA03-5B0D-491B-9988-ED3B7F4C16A0}"/>
                  </a:ext>
                </a:extLst>
              </p:cNvPr>
              <p:cNvSpPr txBox="1"/>
              <p:nvPr/>
            </p:nvSpPr>
            <p:spPr>
              <a:xfrm>
                <a:off x="7300105" y="1924701"/>
                <a:ext cx="18864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DE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D8DA03-5B0D-491B-9988-ED3B7F4C1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105" y="1924701"/>
                <a:ext cx="1886456" cy="400110"/>
              </a:xfrm>
              <a:prstGeom prst="rect">
                <a:avLst/>
              </a:prstGeom>
              <a:blipFill>
                <a:blip r:embed="rId18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5D7B99-5A0F-4031-AD18-F32B5E983634}"/>
                  </a:ext>
                </a:extLst>
              </p:cNvPr>
              <p:cNvSpPr txBox="1"/>
              <p:nvPr/>
            </p:nvSpPr>
            <p:spPr>
              <a:xfrm>
                <a:off x="8345783" y="2631140"/>
                <a:ext cx="18864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DE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5D7B99-5A0F-4031-AD18-F32B5E983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83" y="2631140"/>
                <a:ext cx="1886456" cy="400110"/>
              </a:xfrm>
              <a:prstGeom prst="rect">
                <a:avLst/>
              </a:prstGeom>
              <a:blipFill>
                <a:blip r:embed="rId19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8C3834-1150-4C8E-A449-74B1ABF5AE55}"/>
                  </a:ext>
                </a:extLst>
              </p:cNvPr>
              <p:cNvSpPr txBox="1"/>
              <p:nvPr/>
            </p:nvSpPr>
            <p:spPr>
              <a:xfrm>
                <a:off x="8848222" y="3624736"/>
                <a:ext cx="18864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DE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8C3834-1150-4C8E-A449-74B1ABF5A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222" y="3624736"/>
                <a:ext cx="1886456" cy="400110"/>
              </a:xfrm>
              <a:prstGeom prst="rect">
                <a:avLst/>
              </a:prstGeom>
              <a:blipFill>
                <a:blip r:embed="rId20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96A644-2A12-45AD-A7E7-ECFEE474C98F}"/>
                  </a:ext>
                </a:extLst>
              </p:cNvPr>
              <p:cNvSpPr txBox="1"/>
              <p:nvPr/>
            </p:nvSpPr>
            <p:spPr>
              <a:xfrm>
                <a:off x="9388549" y="4618332"/>
                <a:ext cx="18864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DE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96A644-2A12-45AD-A7E7-ECFEE474C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549" y="4618332"/>
                <a:ext cx="1886456" cy="400110"/>
              </a:xfrm>
              <a:prstGeom prst="rect">
                <a:avLst/>
              </a:prstGeom>
              <a:blipFill>
                <a:blip r:embed="rId21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041ECB-51AA-4BE2-ADA1-56B27A725416}"/>
                  </a:ext>
                </a:extLst>
              </p:cNvPr>
              <p:cNvSpPr txBox="1"/>
              <p:nvPr/>
            </p:nvSpPr>
            <p:spPr>
              <a:xfrm>
                <a:off x="9892989" y="5611928"/>
                <a:ext cx="188645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DE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041ECB-51AA-4BE2-ADA1-56B27A725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989" y="5611928"/>
                <a:ext cx="1886456" cy="400110"/>
              </a:xfrm>
              <a:prstGeom prst="rect">
                <a:avLst/>
              </a:prstGeom>
              <a:blipFill>
                <a:blip r:embed="rId2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9CC72B-5B62-4276-BF1A-6F20F710E4FB}"/>
                  </a:ext>
                </a:extLst>
              </p:cNvPr>
              <p:cNvSpPr txBox="1"/>
              <p:nvPr/>
            </p:nvSpPr>
            <p:spPr>
              <a:xfrm>
                <a:off x="9649730" y="1433276"/>
                <a:ext cx="2050460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Equipotential line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+10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9CC72B-5B62-4276-BF1A-6F20F710E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730" y="1433276"/>
                <a:ext cx="2050460" cy="923330"/>
              </a:xfrm>
              <a:prstGeom prst="rect">
                <a:avLst/>
              </a:prstGeom>
              <a:blipFill>
                <a:blip r:embed="rId23"/>
                <a:stretch>
                  <a:fillRect l="-2367" t="-2597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849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02D00DC-F329-4E29-AFA3-2E5E1AE7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6"/>
          <a:stretch/>
        </p:blipFill>
        <p:spPr>
          <a:xfrm>
            <a:off x="412555" y="2001982"/>
            <a:ext cx="6487201" cy="44057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0EA17D8-BC63-4E02-8F35-55FFDCB0B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7032" y="5298910"/>
            <a:ext cx="1019175" cy="9810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7E85A1-D5AE-4BDD-A321-0B291B78ADB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229960" y="5789448"/>
            <a:ext cx="2597072" cy="19423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3187B3-5DD8-49E9-876A-6342FDFAACF6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119255" y="4403678"/>
            <a:ext cx="3048131" cy="89523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A644EC-81EB-49E7-919E-E66C5E0D734C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4024615" y="2989956"/>
            <a:ext cx="3567048" cy="161744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F1C359-A01A-4846-9E0A-3F551D401A7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930236" y="1943644"/>
            <a:ext cx="2994620" cy="196949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D2A942-D0C6-4577-891F-735B492A5F7D}"/>
                  </a:ext>
                </a:extLst>
              </p:cNvPr>
              <p:cNvSpPr txBox="1"/>
              <p:nvPr/>
            </p:nvSpPr>
            <p:spPr>
              <a:xfrm>
                <a:off x="6985408" y="1733013"/>
                <a:ext cx="25777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/10,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=1/10</m:t>
                      </m:r>
                    </m:oMath>
                  </m:oMathPara>
                </a14:m>
                <a:endParaRPr lang="en-DE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D2A942-D0C6-4577-891F-735B492A5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408" y="1733013"/>
                <a:ext cx="2577702" cy="400110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25ACCA-D0BF-4E9D-B171-2361929E57FD}"/>
                  </a:ext>
                </a:extLst>
              </p:cNvPr>
              <p:cNvSpPr txBox="1"/>
              <p:nvPr/>
            </p:nvSpPr>
            <p:spPr>
              <a:xfrm>
                <a:off x="8686041" y="2812052"/>
                <a:ext cx="257770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=1/10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=1/10</m:t>
                      </m:r>
                    </m:oMath>
                  </m:oMathPara>
                </a14:m>
                <a:endParaRPr lang="en-DE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25ACCA-D0BF-4E9D-B171-2361929E5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041" y="2812052"/>
                <a:ext cx="2577703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FE3911-3037-470A-BCF8-11F466A7D44B}"/>
                  </a:ext>
                </a:extLst>
              </p:cNvPr>
              <p:cNvSpPr txBox="1"/>
              <p:nvPr/>
            </p:nvSpPr>
            <p:spPr>
              <a:xfrm>
                <a:off x="9262026" y="4197812"/>
                <a:ext cx="138519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=1/10</m:t>
                      </m:r>
                    </m:oMath>
                  </m:oMathPara>
                </a14:m>
                <a:endParaRPr lang="en-DE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FE3911-3037-470A-BCF8-11F466A7D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026" y="4197812"/>
                <a:ext cx="1385192" cy="400110"/>
              </a:xfrm>
              <a:prstGeom prst="rect">
                <a:avLst/>
              </a:prstGeom>
              <a:blipFill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3EEE9E-FF30-49A6-B05C-9615336BC485}"/>
                  </a:ext>
                </a:extLst>
              </p:cNvPr>
              <p:cNvSpPr txBox="1"/>
              <p:nvPr/>
            </p:nvSpPr>
            <p:spPr>
              <a:xfrm>
                <a:off x="9892989" y="5583573"/>
                <a:ext cx="94819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DE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3EEE9E-FF30-49A6-B05C-9615336B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989" y="5583573"/>
                <a:ext cx="94819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phic 14">
            <a:extLst>
              <a:ext uri="{FF2B5EF4-FFF2-40B4-BE49-F238E27FC236}">
                <a16:creationId xmlns:a16="http://schemas.microsoft.com/office/drawing/2014/main" id="{3A6A3577-629C-47C8-A660-C35DA97812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24856" y="1453106"/>
            <a:ext cx="1019175" cy="9810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BABD32B-D26E-40B0-AD0E-134EAC0C6F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1663" y="2499418"/>
            <a:ext cx="1019175" cy="981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CAA84A9-78CA-4DDA-872C-3DBAABEE69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67386" y="3913140"/>
            <a:ext cx="1019175" cy="981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213E44-EDDC-4BAA-B9BE-F93D1F0CC6C3}"/>
                  </a:ext>
                </a:extLst>
              </p:cNvPr>
              <p:cNvSpPr txBox="1"/>
              <p:nvPr/>
            </p:nvSpPr>
            <p:spPr>
              <a:xfrm>
                <a:off x="9649730" y="1404921"/>
                <a:ext cx="2050460" cy="141756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Equipotential line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213E44-EDDC-4BAA-B9BE-F93D1F0CC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730" y="1404921"/>
                <a:ext cx="2050460" cy="1417568"/>
              </a:xfrm>
              <a:prstGeom prst="rect">
                <a:avLst/>
              </a:prstGeom>
              <a:blipFill>
                <a:blip r:embed="rId16"/>
                <a:stretch>
                  <a:fillRect l="-2367" t="-170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4F51C2F5-5811-47B7-92E0-A97C9561C6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1192" y="328776"/>
                <a:ext cx="11029616" cy="10138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GB" sz="3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GB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GB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resonance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sl-SI" sz="3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4F51C2F5-5811-47B7-92E0-A97C9561C6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1192" y="328776"/>
                <a:ext cx="11029616" cy="1013800"/>
              </a:xfr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7EBAD7C-D362-4337-A343-B7922B0D89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05302" y="328776"/>
            <a:ext cx="4497388" cy="10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0D07DE-47C2-E440-EFF9-57FF58B38155}"/>
              </a:ext>
            </a:extLst>
          </p:cNvPr>
          <p:cNvGrpSpPr/>
          <p:nvPr/>
        </p:nvGrpSpPr>
        <p:grpSpPr>
          <a:xfrm>
            <a:off x="3483147" y="1117352"/>
            <a:ext cx="5225705" cy="4623296"/>
            <a:chOff x="870295" y="1646994"/>
            <a:chExt cx="5225705" cy="46232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E8E077-9DBE-32AC-2852-DEC77A54D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13" t="2491" r="67239" b="50974"/>
            <a:stretch/>
          </p:blipFill>
          <p:spPr>
            <a:xfrm>
              <a:off x="873801" y="1646994"/>
              <a:ext cx="5222199" cy="462329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24">
                  <a:extLst>
                    <a:ext uri="{FF2B5EF4-FFF2-40B4-BE49-F238E27FC236}">
                      <a16:creationId xmlns:a16="http://schemas.microsoft.com/office/drawing/2014/main" id="{FD8AC106-5B12-EB14-2836-48DFED58C6A4}"/>
                    </a:ext>
                  </a:extLst>
                </p:cNvPr>
                <p:cNvSpPr/>
                <p:nvPr/>
              </p:nvSpPr>
              <p:spPr>
                <a:xfrm>
                  <a:off x="870295" y="4894634"/>
                  <a:ext cx="528365" cy="5415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sz="28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" name="Rectangle 24">
                  <a:extLst>
                    <a:ext uri="{FF2B5EF4-FFF2-40B4-BE49-F238E27FC236}">
                      <a16:creationId xmlns:a16="http://schemas.microsoft.com/office/drawing/2014/main" id="{FD8AC106-5B12-EB14-2836-48DFED58C6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295" y="4894634"/>
                  <a:ext cx="528365" cy="54150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l-SI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DCAC218-A0E7-9970-14CA-EC252D32F15E}"/>
                </a:ext>
              </a:extLst>
            </p:cNvPr>
            <p:cNvCxnSpPr>
              <a:cxnSpLocks/>
            </p:cNvCxnSpPr>
            <p:nvPr/>
          </p:nvCxnSpPr>
          <p:spPr>
            <a:xfrm>
              <a:off x="1398660" y="4894634"/>
              <a:ext cx="0" cy="654996"/>
            </a:xfrm>
            <a:prstGeom prst="straightConnector1">
              <a:avLst/>
            </a:prstGeom>
            <a:ln w="38100">
              <a:solidFill>
                <a:srgbClr val="8E06EB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947699-4000-7BB7-6018-BBB54B1280D7}"/>
                  </a:ext>
                </a:extLst>
              </p:cNvPr>
              <p:cNvSpPr txBox="1"/>
              <p:nvPr/>
            </p:nvSpPr>
            <p:spPr>
              <a:xfrm>
                <a:off x="4739150" y="5744812"/>
                <a:ext cx="2713700" cy="823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sl-SI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sl-SI" sz="4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947699-4000-7BB7-6018-BBB54B128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150" y="5744812"/>
                <a:ext cx="2713700" cy="823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669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384</TotalTime>
  <Words>910</Words>
  <Application>Microsoft Office PowerPoint</Application>
  <PresentationFormat>Widescreen</PresentationFormat>
  <Paragraphs>168</Paragraphs>
  <Slides>36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Office Theme</vt:lpstr>
      <vt:lpstr>Stirring the false vacuum via interacting quantized bubbles on a 5564-qubit quantum annealer</vt:lpstr>
      <vt:lpstr>PowerPoint Presentation</vt:lpstr>
      <vt:lpstr>PowerPoint Presentation</vt:lpstr>
      <vt:lpstr>PowerPoint Presentation</vt:lpstr>
      <vt:lpstr>PowerPoint Presentation</vt:lpstr>
      <vt:lpstr>1D Extended transverse field Ising model– Hilbert space</vt:lpstr>
      <vt:lpstr>h_z=-2J resonance, H_eff∝h_x</vt:lpstr>
      <vt:lpstr>h_z=-J resonance , H_eff∝h_x^2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vacuum decay  on a square lattice  in a quantum annealer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vacuum decay  on a square lattice  in a quantum annealer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Simulation</dc:title>
  <dc:creator>Jaka Vodeb</dc:creator>
  <cp:lastModifiedBy>Jaka Vodeb</cp:lastModifiedBy>
  <cp:revision>319</cp:revision>
  <dcterms:created xsi:type="dcterms:W3CDTF">2024-08-19T13:02:27Z</dcterms:created>
  <dcterms:modified xsi:type="dcterms:W3CDTF">2024-12-15T16:56:07Z</dcterms:modified>
</cp:coreProperties>
</file>